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EA3C3-A3EC-4CC7-8C18-772E9D9CC7A7}" v="30" dt="2025-03-20T08:56:08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co van Waardhuizen" userId="536f1707-15b1-49fb-ba25-fab88906ba51" providerId="ADAL" clId="{F03EA3C3-A3EC-4CC7-8C18-772E9D9CC7A7}"/>
    <pc:docChg chg="undo custSel addSld modSld sldOrd modMainMaster">
      <pc:chgData name="Jacco van Waardhuizen" userId="536f1707-15b1-49fb-ba25-fab88906ba51" providerId="ADAL" clId="{F03EA3C3-A3EC-4CC7-8C18-772E9D9CC7A7}" dt="2025-03-20T08:56:08.388" v="383" actId="1440"/>
      <pc:docMkLst>
        <pc:docMk/>
      </pc:docMkLst>
      <pc:sldChg chg="addSp delSp modSp new mod setBg">
        <pc:chgData name="Jacco van Waardhuizen" userId="536f1707-15b1-49fb-ba25-fab88906ba51" providerId="ADAL" clId="{F03EA3C3-A3EC-4CC7-8C18-772E9D9CC7A7}" dt="2025-03-17T15:27:35.278" v="204" actId="478"/>
        <pc:sldMkLst>
          <pc:docMk/>
          <pc:sldMk cId="372333168" sldId="256"/>
        </pc:sldMkLst>
        <pc:picChg chg="add mod">
          <ac:chgData name="Jacco van Waardhuizen" userId="536f1707-15b1-49fb-ba25-fab88906ba51" providerId="ADAL" clId="{F03EA3C3-A3EC-4CC7-8C18-772E9D9CC7A7}" dt="2025-03-17T15:11:34.312" v="16"/>
          <ac:picMkLst>
            <pc:docMk/>
            <pc:sldMk cId="372333168" sldId="256"/>
            <ac:picMk id="5" creationId="{E6924432-A212-46EE-0ED1-CFA2D6D47E61}"/>
          </ac:picMkLst>
        </pc:picChg>
      </pc:sldChg>
      <pc:sldChg chg="addSp delSp modSp new mod">
        <pc:chgData name="Jacco van Waardhuizen" userId="536f1707-15b1-49fb-ba25-fab88906ba51" providerId="ADAL" clId="{F03EA3C3-A3EC-4CC7-8C18-772E9D9CC7A7}" dt="2025-03-17T15:14:20.662" v="108" actId="1076"/>
        <pc:sldMkLst>
          <pc:docMk/>
          <pc:sldMk cId="4235407078" sldId="257"/>
        </pc:sldMkLst>
        <pc:spChg chg="mod">
          <ac:chgData name="Jacco van Waardhuizen" userId="536f1707-15b1-49fb-ba25-fab88906ba51" providerId="ADAL" clId="{F03EA3C3-A3EC-4CC7-8C18-772E9D9CC7A7}" dt="2025-03-17T15:14:01.920" v="104" actId="113"/>
          <ac:spMkLst>
            <pc:docMk/>
            <pc:sldMk cId="4235407078" sldId="257"/>
            <ac:spMk id="2" creationId="{A3EB6B38-8621-BF78-D5CC-FF7EFC691AC6}"/>
          </ac:spMkLst>
        </pc:spChg>
        <pc:picChg chg="add mod">
          <ac:chgData name="Jacco van Waardhuizen" userId="536f1707-15b1-49fb-ba25-fab88906ba51" providerId="ADAL" clId="{F03EA3C3-A3EC-4CC7-8C18-772E9D9CC7A7}" dt="2025-03-17T15:14:20.662" v="108" actId="1076"/>
          <ac:picMkLst>
            <pc:docMk/>
            <pc:sldMk cId="4235407078" sldId="257"/>
            <ac:picMk id="4" creationId="{992F2AD0-4385-4D23-50BA-13AD029E5013}"/>
          </ac:picMkLst>
        </pc:picChg>
      </pc:sldChg>
      <pc:sldChg chg="addSp delSp modSp new mod">
        <pc:chgData name="Jacco van Waardhuizen" userId="536f1707-15b1-49fb-ba25-fab88906ba51" providerId="ADAL" clId="{F03EA3C3-A3EC-4CC7-8C18-772E9D9CC7A7}" dt="2025-03-17T15:21:03.259" v="171" actId="1076"/>
        <pc:sldMkLst>
          <pc:docMk/>
          <pc:sldMk cId="578108415" sldId="258"/>
        </pc:sldMkLst>
        <pc:spChg chg="mod">
          <ac:chgData name="Jacco van Waardhuizen" userId="536f1707-15b1-49fb-ba25-fab88906ba51" providerId="ADAL" clId="{F03EA3C3-A3EC-4CC7-8C18-772E9D9CC7A7}" dt="2025-03-17T15:20:47.604" v="169" actId="108"/>
          <ac:spMkLst>
            <pc:docMk/>
            <pc:sldMk cId="578108415" sldId="258"/>
            <ac:spMk id="3" creationId="{EB5B9B0C-0D5C-AD57-23A1-55B8BE46F846}"/>
          </ac:spMkLst>
        </pc:spChg>
        <pc:picChg chg="add mod">
          <ac:chgData name="Jacco van Waardhuizen" userId="536f1707-15b1-49fb-ba25-fab88906ba51" providerId="ADAL" clId="{F03EA3C3-A3EC-4CC7-8C18-772E9D9CC7A7}" dt="2025-03-17T15:21:03.259" v="171" actId="1076"/>
          <ac:picMkLst>
            <pc:docMk/>
            <pc:sldMk cId="578108415" sldId="258"/>
            <ac:picMk id="4" creationId="{3EC70019-7970-EE79-E42C-16E96DF10103}"/>
          </ac:picMkLst>
        </pc:picChg>
      </pc:sldChg>
      <pc:sldChg chg="addSp delSp modSp new mod">
        <pc:chgData name="Jacco van Waardhuizen" userId="536f1707-15b1-49fb-ba25-fab88906ba51" providerId="ADAL" clId="{F03EA3C3-A3EC-4CC7-8C18-772E9D9CC7A7}" dt="2025-03-17T15:47:10.189" v="224" actId="21"/>
        <pc:sldMkLst>
          <pc:docMk/>
          <pc:sldMk cId="4153064155" sldId="259"/>
        </pc:sldMkLst>
        <pc:grpChg chg="mod">
          <ac:chgData name="Jacco van Waardhuizen" userId="536f1707-15b1-49fb-ba25-fab88906ba51" providerId="ADAL" clId="{F03EA3C3-A3EC-4CC7-8C18-772E9D9CC7A7}" dt="2025-03-17T15:25:00.436" v="190"/>
          <ac:grpSpMkLst>
            <pc:docMk/>
            <pc:sldMk cId="4153064155" sldId="259"/>
            <ac:grpSpMk id="12" creationId="{6FF76931-3113-A255-72BE-76B86FB4E300}"/>
          </ac:grpSpMkLst>
        </pc:grpChg>
        <pc:grpChg chg="mod">
          <ac:chgData name="Jacco van Waardhuizen" userId="536f1707-15b1-49fb-ba25-fab88906ba51" providerId="ADAL" clId="{F03EA3C3-A3EC-4CC7-8C18-772E9D9CC7A7}" dt="2025-03-17T15:25:28.399" v="193"/>
          <ac:grpSpMkLst>
            <pc:docMk/>
            <pc:sldMk cId="4153064155" sldId="259"/>
            <ac:grpSpMk id="15" creationId="{8DEBAE48-A9D4-250F-A01F-2077033F45F0}"/>
          </ac:grpSpMkLst>
        </pc:grpChg>
        <pc:picChg chg="add mod">
          <ac:chgData name="Jacco van Waardhuizen" userId="536f1707-15b1-49fb-ba25-fab88906ba51" providerId="ADAL" clId="{F03EA3C3-A3EC-4CC7-8C18-772E9D9CC7A7}" dt="2025-03-17T15:47:05.657" v="222" actId="1076"/>
          <ac:picMkLst>
            <pc:docMk/>
            <pc:sldMk cId="4153064155" sldId="259"/>
            <ac:picMk id="2" creationId="{7742AF60-8D34-FE42-9D6D-214B9E81C6C2}"/>
          </ac:picMkLst>
        </pc:picChg>
        <pc:picChg chg="add mod">
          <ac:chgData name="Jacco van Waardhuizen" userId="536f1707-15b1-49fb-ba25-fab88906ba51" providerId="ADAL" clId="{F03EA3C3-A3EC-4CC7-8C18-772E9D9CC7A7}" dt="2025-03-17T15:23:53.986" v="184" actId="1440"/>
          <ac:picMkLst>
            <pc:docMk/>
            <pc:sldMk cId="4153064155" sldId="259"/>
            <ac:picMk id="5" creationId="{29FBF764-BC71-0A1F-39C5-C10C94BA9E58}"/>
          </ac:picMkLst>
        </pc:picChg>
        <pc:picChg chg="add mod">
          <ac:chgData name="Jacco van Waardhuizen" userId="536f1707-15b1-49fb-ba25-fab88906ba51" providerId="ADAL" clId="{F03EA3C3-A3EC-4CC7-8C18-772E9D9CC7A7}" dt="2025-03-17T15:23:49.800" v="183" actId="1440"/>
          <ac:picMkLst>
            <pc:docMk/>
            <pc:sldMk cId="4153064155" sldId="259"/>
            <ac:picMk id="7" creationId="{26E018CE-8028-FF82-0BC1-B466342FE701}"/>
          </ac:picMkLst>
        </pc:picChg>
        <pc:inkChg chg="add">
          <ac:chgData name="Jacco van Waardhuizen" userId="536f1707-15b1-49fb-ba25-fab88906ba51" providerId="ADAL" clId="{F03EA3C3-A3EC-4CC7-8C18-772E9D9CC7A7}" dt="2025-03-17T15:24:55.421" v="187" actId="9405"/>
          <ac:inkMkLst>
            <pc:docMk/>
            <pc:sldMk cId="4153064155" sldId="259"/>
            <ac:inkMk id="9" creationId="{F72F8FA4-57CC-DE32-FCBC-0134A19C93E0}"/>
          </ac:inkMkLst>
        </pc:inkChg>
        <pc:inkChg chg="add mod">
          <ac:chgData name="Jacco van Waardhuizen" userId="536f1707-15b1-49fb-ba25-fab88906ba51" providerId="ADAL" clId="{F03EA3C3-A3EC-4CC7-8C18-772E9D9CC7A7}" dt="2025-03-17T15:25:00.436" v="190"/>
          <ac:inkMkLst>
            <pc:docMk/>
            <pc:sldMk cId="4153064155" sldId="259"/>
            <ac:inkMk id="10" creationId="{9AE8F71C-28A4-C517-DB3A-713AC16500BA}"/>
          </ac:inkMkLst>
        </pc:inkChg>
        <pc:inkChg chg="add mod">
          <ac:chgData name="Jacco van Waardhuizen" userId="536f1707-15b1-49fb-ba25-fab88906ba51" providerId="ADAL" clId="{F03EA3C3-A3EC-4CC7-8C18-772E9D9CC7A7}" dt="2025-03-17T15:25:00.436" v="190"/>
          <ac:inkMkLst>
            <pc:docMk/>
            <pc:sldMk cId="4153064155" sldId="259"/>
            <ac:inkMk id="11" creationId="{A537CA68-A14A-17B2-B179-8FAC9979F8B6}"/>
          </ac:inkMkLst>
        </pc:inkChg>
        <pc:inkChg chg="add mod">
          <ac:chgData name="Jacco van Waardhuizen" userId="536f1707-15b1-49fb-ba25-fab88906ba51" providerId="ADAL" clId="{F03EA3C3-A3EC-4CC7-8C18-772E9D9CC7A7}" dt="2025-03-17T15:25:28.399" v="193"/>
          <ac:inkMkLst>
            <pc:docMk/>
            <pc:sldMk cId="4153064155" sldId="259"/>
            <ac:inkMk id="13" creationId="{CB4939B4-5E14-1E26-2D3D-E0303B078300}"/>
          </ac:inkMkLst>
        </pc:inkChg>
        <pc:inkChg chg="add mod">
          <ac:chgData name="Jacco van Waardhuizen" userId="536f1707-15b1-49fb-ba25-fab88906ba51" providerId="ADAL" clId="{F03EA3C3-A3EC-4CC7-8C18-772E9D9CC7A7}" dt="2025-03-17T15:25:28.399" v="193"/>
          <ac:inkMkLst>
            <pc:docMk/>
            <pc:sldMk cId="4153064155" sldId="259"/>
            <ac:inkMk id="14" creationId="{B2C3AC3F-16F5-FC48-8BD4-B5827CB217A7}"/>
          </ac:inkMkLst>
        </pc:inkChg>
      </pc:sldChg>
      <pc:sldChg chg="addSp delSp modSp new mod ord">
        <pc:chgData name="Jacco van Waardhuizen" userId="536f1707-15b1-49fb-ba25-fab88906ba51" providerId="ADAL" clId="{F03EA3C3-A3EC-4CC7-8C18-772E9D9CC7A7}" dt="2025-03-20T08:56:08.388" v="383" actId="1440"/>
        <pc:sldMkLst>
          <pc:docMk/>
          <pc:sldMk cId="2687286604" sldId="260"/>
        </pc:sldMkLst>
        <pc:spChg chg="add mod">
          <ac:chgData name="Jacco van Waardhuizen" userId="536f1707-15b1-49fb-ba25-fab88906ba51" providerId="ADAL" clId="{F03EA3C3-A3EC-4CC7-8C18-772E9D9CC7A7}" dt="2025-03-20T08:55:29.340" v="381" actId="1076"/>
          <ac:spMkLst>
            <pc:docMk/>
            <pc:sldMk cId="2687286604" sldId="260"/>
            <ac:spMk id="2" creationId="{7391FC4E-4305-1A2E-B91B-78FE9DD7ACB3}"/>
          </ac:spMkLst>
        </pc:spChg>
        <pc:picChg chg="add mod">
          <ac:chgData name="Jacco van Waardhuizen" userId="536f1707-15b1-49fb-ba25-fab88906ba51" providerId="ADAL" clId="{F03EA3C3-A3EC-4CC7-8C18-772E9D9CC7A7}" dt="2025-03-17T15:27:01.347" v="202" actId="1076"/>
          <ac:picMkLst>
            <pc:docMk/>
            <pc:sldMk cId="2687286604" sldId="260"/>
            <ac:picMk id="4" creationId="{C139043D-229A-CAC6-2217-201D484957D7}"/>
          </ac:picMkLst>
        </pc:picChg>
        <pc:picChg chg="add mod">
          <ac:chgData name="Jacco van Waardhuizen" userId="536f1707-15b1-49fb-ba25-fab88906ba51" providerId="ADAL" clId="{F03EA3C3-A3EC-4CC7-8C18-772E9D9CC7A7}" dt="2025-03-20T08:56:08.388" v="383" actId="1440"/>
          <ac:picMkLst>
            <pc:docMk/>
            <pc:sldMk cId="2687286604" sldId="260"/>
            <ac:picMk id="1026" creationId="{4D7E1FDC-B7A2-EBD9-BACD-BFC6070957EA}"/>
          </ac:picMkLst>
        </pc:picChg>
      </pc:sldChg>
      <pc:sldChg chg="addSp delSp modSp add mod">
        <pc:chgData name="Jacco van Waardhuizen" userId="536f1707-15b1-49fb-ba25-fab88906ba51" providerId="ADAL" clId="{F03EA3C3-A3EC-4CC7-8C18-772E9D9CC7A7}" dt="2025-03-17T15:47:19.044" v="246" actId="1076"/>
        <pc:sldMkLst>
          <pc:docMk/>
          <pc:sldMk cId="672813397" sldId="261"/>
        </pc:sldMkLst>
        <pc:picChg chg="add mod">
          <ac:chgData name="Jacco van Waardhuizen" userId="536f1707-15b1-49fb-ba25-fab88906ba51" providerId="ADAL" clId="{F03EA3C3-A3EC-4CC7-8C18-772E9D9CC7A7}" dt="2025-03-17T15:45:49.025" v="214" actId="1440"/>
          <ac:picMkLst>
            <pc:docMk/>
            <pc:sldMk cId="672813397" sldId="261"/>
            <ac:picMk id="3" creationId="{A5C94B5A-C4FF-B5FA-FB27-BAC9078530DD}"/>
          </ac:picMkLst>
        </pc:picChg>
        <pc:picChg chg="add mod">
          <ac:chgData name="Jacco van Waardhuizen" userId="536f1707-15b1-49fb-ba25-fab88906ba51" providerId="ADAL" clId="{F03EA3C3-A3EC-4CC7-8C18-772E9D9CC7A7}" dt="2025-03-17T15:47:16.257" v="245" actId="1036"/>
          <ac:picMkLst>
            <pc:docMk/>
            <pc:sldMk cId="672813397" sldId="261"/>
            <ac:picMk id="6" creationId="{B90E683D-73C4-1509-39FC-47AE51564107}"/>
          </ac:picMkLst>
        </pc:picChg>
        <pc:picChg chg="add mod">
          <ac:chgData name="Jacco van Waardhuizen" userId="536f1707-15b1-49fb-ba25-fab88906ba51" providerId="ADAL" clId="{F03EA3C3-A3EC-4CC7-8C18-772E9D9CC7A7}" dt="2025-03-17T15:47:19.044" v="246" actId="1076"/>
          <ac:picMkLst>
            <pc:docMk/>
            <pc:sldMk cId="672813397" sldId="261"/>
            <ac:picMk id="8" creationId="{A1B1BF5B-C98B-5088-BA0A-D5EDCF8DCEDF}"/>
          </ac:picMkLst>
        </pc:picChg>
      </pc:sldChg>
      <pc:sldMasterChg chg="setBg modSldLayout">
        <pc:chgData name="Jacco van Waardhuizen" userId="536f1707-15b1-49fb-ba25-fab88906ba51" providerId="ADAL" clId="{F03EA3C3-A3EC-4CC7-8C18-772E9D9CC7A7}" dt="2025-03-17T15:15:56.027" v="112"/>
        <pc:sldMasterMkLst>
          <pc:docMk/>
          <pc:sldMasterMk cId="1690198457" sldId="2147483648"/>
        </pc:sldMasterMkLst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52659133" sldId="2147483649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3708047149" sldId="2147483650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19893690" sldId="2147483651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2917406192" sldId="2147483652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3485150446" sldId="2147483653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150384295" sldId="2147483654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412876623" sldId="2147483655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81094731" sldId="2147483656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1008103485" sldId="2147483657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1285761444" sldId="2147483658"/>
          </pc:sldLayoutMkLst>
        </pc:sldLayoutChg>
        <pc:sldLayoutChg chg="setBg">
          <pc:chgData name="Jacco van Waardhuizen" userId="536f1707-15b1-49fb-ba25-fab88906ba51" providerId="ADAL" clId="{F03EA3C3-A3EC-4CC7-8C18-772E9D9CC7A7}" dt="2025-03-17T15:15:56.027" v="112"/>
          <pc:sldLayoutMkLst>
            <pc:docMk/>
            <pc:sldMasterMk cId="1690198457" sldId="2147483648"/>
            <pc:sldLayoutMk cId="3722751608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15:24:55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7T15:24:58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70 5063 0 0,'13'-24'6312'0'0,"-2"3"-4777"0"0,8-2-1118 0 0,-19 22-416 0 0,0 1 0 0 0,0 0 1 0 0,0 0-1 0 0,0 0 0 0 0,1 0 0 0 0,-1 0 0 0 0,0 0 0 0 0,0 0 0 0 0,0 0 0 0 0,0 0 0 0 0,1 0 0 0 0,-1 0 1 0 0,0 0-1 0 0,0 0 0 0 0,0 0 0 0 0,0 0 0 0 0,1 0 0 0 0,-1 0 0 0 0,0 0 0 0 0,0 0 0 0 0,0 0 0 0 0,0 0 1 0 0,0 0-1 0 0,1 0 0 0 0,-1 0 0 0 0,0 0 0 0 0,0 0 0 0 0,0 1 0 0 0,0-1 0 0 0,0 0 0 0 0,1 0 0 0 0,-1 0 1 0 0,0 0-1 0 0,0 0 0 0 0,0 0 0 0 0,0 0 0 0 0,0 1 0 0 0,0-1 0 0 0,0 0 0 0 0,0 0 0 0 0,0 0 0 0 0,1 0 1 0 0,-1 0-1 0 0,0 1 0 0 0,0-1 0 0 0,0 0 0 0 0,0 0 0 0 0,0 0 0 0 0,0 0 0 0 0,0 1 0 0 0,0-1 0 0 0,0 0 0 0 0,2 10 112 0 0,-2-10-108 0 0,1 9 354 0 0,0 0 0 0 0,-1 1 0 0 0,-1 14 0 0 0,0 1-51 0 0,0-7-11 0 0,-1 1-1 0 0,-1-1 0 0 0,0 0 0 0 0,-9 24 1 0 0,-5 26 357 0 0,-12 61-183 0 0,-12 14-398 0 0,3 27 615 0 0,13-61-110 0 0,15-67-243 0 0,-9 67 0 0 0,16-80 26 0 0,1-15-337 0 0,0 1 0 0 0,1 0-1 0 0,2 20 1 0 0,1 5-22 0 0,-2-31 6 0 0,0-1 1 0 0,1 1-1 0 0,0-1 0 0 0,0 1 0 0 0,0-1 0 0 0,1 0 1 0 0,1 1-1 0 0,4 10 444 0 0,1-10-398 0 0,25 25-33 0 0,-32-32-18 0 0,1-1 1 0 0,-1 0 0 0 0,1 1-1 0 0,-1-1 1 0 0,1 0-1 0 0,-1 0 1 0 0,1 0-1 0 0,-1 0 1 0 0,1 0-1 0 0,0 0 1 0 0,2 1 0 0 0,48 20 17 0 0,-39-16 272 0 0,1-9-226 0 0,56-15-54 0 0,0-3-31 0 0,-56 16-69 0 0,-10-1 10 0 0,43-76-2694 0 0,-44 77 1259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7T15:24:59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1 218 2303 0 0,'1'-10'7478'0'0,"1"9"-6986"0"0,0-1 0 0 0,-1 1 1 0 0,1 0-1 0 0,0 0 0 0 0,0 0 0 0 0,0 1 0 0 0,-1-1 0 0 0,5-1 0 0 0,8-2-413 0 0,11-2-72 0 0,25-4 0 0 0,38 4-7 0 0,-77 6 0 0 0,66-3 23 0 0,-62 2 89 0 0,3-2 16 0 0,3 1-81 0 0,-4 0 187 0 0,33-8 0 0 0,14-9 115 0 0,-44 13-270 0 0,-3 1 197 0 0,-5-1 20 0 0,37-15 6 0 0,-37 15 116 0 0,0-2-333 0 0,37-23-12 0 0,-37 23-55 0 0,-5 1-230 0 0,27-27-98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7T15:25:26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838 814 3223 0 0,'-2'0'184'0'0,"2"0"-151"0"0,-1 0 0 0 0,0 0 0 0 0,1 0 0 0 0,-1 0 0 0 0,1 0 0 0 0,-1 0 0 0 0,1 0 0 0 0,-1 0 0 0 0,1 0 0 0 0,-1 0 0 0 0,0 0 0 0 0,1 0 0 0 0,-1 0-1 0 0,1 0 1 0 0,-1 0 0 0 0,1 1 0 0 0,-1-1 0 0 0,1 0 0 0 0,-1 0 0 0 0,1 1 0 0 0,-1-1 0 0 0,1 0 0 0 0,0 1 0 0 0,-1-1 0 0 0,1 0 0 0 0,-1 1 0 0 0,1-1 0 0 0,0 1 0 0 0,-9 10 4698 0 0,-3-9 298 0 0,12-2-4961 0 0,2-19 3447 0 0,-2 16-3318 0 0,1 0-1 0 0,-1 0 1 0 0,0 0-1 0 0,0 0 0 0 0,0 0 1 0 0,0 0-1 0 0,-1 0 1 0 0,1 0-1 0 0,-1 0 0 0 0,0 0 1 0 0,-1-4-1 0 0,0 2-108 0 0,-1 0 0 0 0,1 1-1 0 0,-1-1 1 0 0,0 1-1 0 0,0-1 1 0 0,0 1 0 0 0,0 0-1 0 0,-1 0 1 0 0,1 1 0 0 0,-1-1-1 0 0,0 1 1 0 0,-1 0 0 0 0,1 0-1 0 0,0 0 1 0 0,-1 0 0 0 0,0 1-1 0 0,1 0 1 0 0,-1 0 0 0 0,0 0-1 0 0,0 0 1 0 0,0 1-1 0 0,-6-1 1 0 0,-19-1 59 0 0,-1 1 1 0 0,1 2-1 0 0,-1 1 0 0 0,1 1 1 0 0,-55 11-1 0 0,69-9-133 0 0,0 0 0 0 0,-1 1 0 0 0,1 1 0 0 0,1 0 0 0 0,0 2 0 0 0,0-1 0 0 0,0 2 0 0 0,1 0 0 0 0,0 1 0 0 0,0 0 0 0 0,1 1 0 0 0,1 0 0 0 0,-15 18 0 0 0,10-10-14 0 0,-3 4 0 0 0,-32 49 0 0 0,25-29 0 0 0,9-15 0 0 0,1 2 0 0 0,1 0 0 0 0,-24 63 0 0 0,11 28 0 0 0,22-87 0 0 0,5-23 0 0 0,1-1 0 0 0,0 1 0 0 0,0-1 0 0 0,1 1 0 0 0,1 0 0 0 0,3 17 0 0 0,-3-25 0 0 0,0 0 0 0 0,0-1 0 0 0,0 1 0 0 0,0-1 0 0 0,0 1 0 0 0,1-1 0 0 0,-1 1 0 0 0,1-1 0 0 0,0 0 0 0 0,-1 0 0 0 0,1 0 0 0 0,0 0 0 0 0,0 0 0 0 0,1 0 0 0 0,-1-1 0 0 0,0 1 0 0 0,0-1 0 0 0,1 1 0 0 0,-1-1 0 0 0,1 0 0 0 0,-1 0 0 0 0,1 0 0 0 0,0 0 0 0 0,-1 0 0 0 0,6 0 0 0 0,3 0 0 0 0,-1 0 0 0 0,1 0 0 0 0,0-1 0 0 0,-1 0 0 0 0,15-3 0 0 0,-5 0 5 0 0,-1-2-1 0 0,0 0 1 0 0,0-1-1 0 0,-1-1 1 0 0,0 0 0 0 0,21-13-1 0 0,5-6 12 0 0,48-37 0 0 0,-61 38 5 0 0,-2-1 0 0 0,35-41-1 0 0,-52 54-18 0 0,9-12 16 0 0,-1-1 1 0 0,-2 0-1 0 0,0-1 0 0 0,-2-1 1 0 0,-1-1-1 0 0,13-34 0 0 0,-15 27-18 0 0,-6 16 0 0 0,1 0 0 0 0,11-19 0 0 0,-15 33 0 0 0,-1 0 0 0 0,1 0 0 0 0,0 0 0 0 0,1 1 0 0 0,-1 0 0 0 0,1 0 0 0 0,0 0 0 0 0,1 0 0 0 0,8-5 0 0 0,-14 9 0 0 0,0 1 0 0 0,0 0 0 0 0,1-1 0 0 0,-1 1 0 0 0,0 0 0 0 0,1 0 0 0 0,-1 0 0 0 0,0-1 0 0 0,1 1 0 0 0,-1 0 0 0 0,0 0 0 0 0,1 0 0 0 0,-1 0 0 0 0,1 0 0 0 0,-1 0 0 0 0,0 0 0 0 0,1 0 0 0 0,-1-1 0 0 0,0 1 0 0 0,1 0 0 0 0,-1 1 0 0 0,1-1 0 0 0,-1 0 0 0 0,0 0 0 0 0,1 0 0 0 0,-1 0 0 0 0,1 0 0 0 0,-1 0 0 0 0,0 0 0 0 0,1 1 0 0 0,-1-1 0 0 0,0 0 0 0 0,1 0 0 0 0,-1 0 0 0 0,1 1 0 0 0,-1 0 0 0 0,0 0 0 0 0,1 0 0 0 0,-1 0 0 0 0,0 0 0 0 0,1 1 0 0 0,-1-1 0 0 0,0 0 0 0 0,0 0 0 0 0,0 0 0 0 0,0 0 0 0 0,0 0 0 0 0,-1 2 0 0 0,0 3 0 0 0,0 0 0 0 0,0 0 0 0 0,-1 0 0 0 0,-3 7 0 0 0,-5 11 68 0 0,1 2-1 0 0,1-1 1 0 0,1 1-1 0 0,-6 47 1 0 0,3-13-6 0 0,4-29-41 0 0,2 0 1 0 0,0 42-1 0 0,6-45-5 0 0,0 1 0 0 0,2-1 0 0 0,1 0 0 0 0,1-1 0 0 0,1 1 0 0 0,2-1 0 0 0,14 32 0 0 0,-22-56-12 0 0,0 0 0 0 0,1-1 0 0 0,-1 1 0 0 0,1 0 0 0 0,0-1 0 0 0,0 1 0 0 0,-1-1 0 0 0,2 0 0 0 0,-1 0 0 0 0,0 0 0 0 0,0 0 0 0 0,1 0 0 0 0,-1 0 0 0 0,1 0 0 0 0,3 1 0 0 0,-4-2 0 0 0,1 0-1 0 0,-1-1 1 0 0,1 1-1 0 0,0-1 1 0 0,-1 1-1 0 0,1-1 1 0 0,-1 0 0 0 0,1 0-1 0 0,0 0 1 0 0,-1-1-1 0 0,1 1 1 0 0,0-1-1 0 0,-1 1 1 0 0,1-1-1 0 0,-1 0 1 0 0,1 0 0 0 0,3-2-1 0 0,14-7 18 0 0,0-1-1 0 0,-1-1 0 0 0,-1-1 1 0 0,0 0-1 0 0,29-29 1 0 0,71-90 37 0 0,-13 12-39 0 0,113-73-19 0 0,-202 180 0 0 0,-7 5 0 0 0,1 0 0 0 0,0 1 0 0 0,0 0 0 0 0,1 0 0 0 0,0 1 0 0 0,12-5 0 0 0,10 0 0 0 0,0 1 0 0 0,1 1 0 0 0,68-8 0 0 0,104 6 0 0 0,-193 11 0 0 0,-6 1 0 0 0,1-1 0 0 0,-1 0 0 0 0,1-1 0 0 0,-1 0 0 0 0,1 0 0 0 0,-1 0 0 0 0,1-1 0 0 0,-1 0 0 0 0,8-4 0 0 0,-10 5 0 0 0,-4 1 0 0 0,1-1 0 0 0,-1 1 0 0 0,0 0 0 0 0,1-1 0 0 0,-1 1 0 0 0,0-1 0 0 0,0 1 0 0 0,0-1 0 0 0,0 1 0 0 0,0-1 0 0 0,1 0 0 0 0,-1 0 0 0 0,0 1 0 0 0,1-3 0 0 0,-2 2 0 0 0,-1 0 0 0 0,1 0 0 0 0,-1 0 0 0 0,1 0 0 0 0,-1 0 0 0 0,1 0 0 0 0,-1 0 0 0 0,1 0 0 0 0,-1 0 0 0 0,0 1 0 0 0,0-1 0 0 0,1 0 0 0 0,-1 0 0 0 0,0 0 0 0 0,-1 0 0 0 0,-4-5 0 0 0,5 3 0 0 0,-1 0 0 0 0,1 0 0 0 0,-1 0 0 0 0,1 1 0 0 0,-1-1 0 0 0,0 0 0 0 0,0 1 0 0 0,0 0 0 0 0,0-1 0 0 0,0 1 0 0 0,-1 0 0 0 0,1 0 0 0 0,-1 0 0 0 0,1 1 0 0 0,-1-1 0 0 0,0 0 0 0 0,0 1 0 0 0,0 0 0 0 0,0 0 0 0 0,-5-2 0 0 0,-2 2 0 0 0,5 0 0 0 0,1 0 0 0 0,-1 1 0 0 0,0 0 0 0 0,1-1 0 0 0,-1 2 0 0 0,-9 0 0 0 0,-17 2 40 0 0,25-3-33 0 0,0 1 0 0 0,-1-1 0 0 0,1 1 0 0 0,-11 3 0 0 0,0 1 15 0 0,0 1 1 0 0,1 1 0 0 0,0 0-1 0 0,0 1 1 0 0,1 1 0 0 0,0 0-1 0 0,-21 18 1 0 0,-16 15-10 0 0,35-30-4 0 0,1 2-1 0 0,0 0 1 0 0,1 0-1 0 0,0 2 1 0 0,-20 27-1 0 0,22-21-8 0 0,1 0 0 0 0,1 1 0 0 0,-9 30 0 0 0,16-41 0 0 0,1-1 0 0 0,0 1 0 0 0,1 0 0 0 0,1-1 0 0 0,0 1 0 0 0,0 0 0 0 0,1 0 0 0 0,1 0 0 0 0,0 0 0 0 0,1 0 0 0 0,3 13 0 0 0,-4-18 0 0 0,1-1 0 0 0,0 0 0 0 0,1 0 0 0 0,-1 0 0 0 0,1 0 0 0 0,1-1 0 0 0,-1 1 0 0 0,1-1 0 0 0,-1 0 0 0 0,1 0 0 0 0,1 0 0 0 0,-1 0 0 0 0,1-1 0 0 0,0 0 0 0 0,0 0 0 0 0,0 0 0 0 0,1-1 0 0 0,-1 1 0 0 0,1-1 0 0 0,0 0 0 0 0,11 3 0 0 0,-9-3 0 0 0,0-1 0 0 0,-1 0 0 0 0,1-1 0 0 0,0 1 0 0 0,0-1 0 0 0,0-1 0 0 0,0 0 0 0 0,0 0 0 0 0,0-1 0 0 0,0 0 0 0 0,0 0 0 0 0,0 0 0 0 0,0-1 0 0 0,-1-1 0 0 0,1 1 0 0 0,-1-1 0 0 0,1 0 0 0 0,-1-1 0 0 0,0 0 0 0 0,0 0 0 0 0,-1 0 0 0 0,9-8 0 0 0,24-25 23 0 0,-2-2 0 0 0,54-73 0 0 0,-12 13-28 0 0,-63 79 5 0 0,0 0 0 0 0,-1-2 0 0 0,-2 1 0 0 0,0-2 0 0 0,15-36 0 0 0,-27 58 0 0 0,-1 1 0 0 0,0-1 0 0 0,0 1 0 0 0,1-1 0 0 0,-1 1 0 0 0,0 0 0 0 0,0-1 0 0 0,0 1 0 0 0,0-1 0 0 0,0 1 0 0 0,0-1 0 0 0,1 1 0 0 0,-1-1 0 0 0,0 1 0 0 0,0-1 0 0 0,0 1 0 0 0,-1-1 0 0 0,1 1 0 0 0,0-1 0 0 0,0 1 0 0 0,0-1 0 0 0,0 1 0 0 0,0-1 0 0 0,0 1 0 0 0,-1-1 0 0 0,1 1 0 0 0,0 0 0 0 0,0-1 0 0 0,-1 1 0 0 0,1-1 0 0 0,0 1 0 0 0,-1 0 0 0 0,1-1 0 0 0,0 1 0 0 0,-1 0 0 0 0,1-1 0 0 0,-1 1 0 0 0,1 0 0 0 0,-1 0 0 0 0,1-1 0 0 0,0 1 0 0 0,-1 0 0 0 0,1 0 0 0 0,-1 0 0 0 0,1 0 0 0 0,-1-1 0 0 0,1 1 0 0 0,-1 0 0 0 0,1 0 0 0 0,-1 0 0 0 0,1 0 0 0 0,-1 0 0 0 0,1 0 0 0 0,-1 0 0 0 0,1 1 0 0 0,-2-1 0 0 0,1 0 0 0 0,0 1 0 0 0,0-1 0 0 0,0 1 0 0 0,0 0 0 0 0,0-1 0 0 0,0 1 0 0 0,1 0 0 0 0,-1-1 0 0 0,0 1 0 0 0,0 0 0 0 0,0 0 0 0 0,1 0 0 0 0,-1 0 0 0 0,0 0 0 0 0,1 0 0 0 0,-1 0 0 0 0,1 0 0 0 0,-1 0 0 0 0,1 0 0 0 0,0 0 0 0 0,-1 0 0 0 0,1 0 0 0 0,0 0 0 0 0,0 2 0 0 0,-7 33 0 0 0,6-33 0 0 0,-7 64 25 0 0,2 0 1 0 0,6 131-1 0 0,0-190-10 0 0,1-1 0 0 0,0 0 0 0 0,1 1 0 0 0,0-1 0 0 0,0 0 0 0 0,0 0 0 0 0,1 0 0 0 0,5 10 0 0 0,-5-13-8 0 0,-1-1-1 0 0,0 0 1 0 0,1 0-1 0 0,-1 0 1 0 0,1 0-1 0 0,0 0 1 0 0,0-1-1 0 0,0 1 1 0 0,0-1-1 0 0,1 0 1 0 0,-1 0-1 0 0,1 0 1 0 0,-1 0-1 0 0,1 0 1 0 0,0-1-1 0 0,-1 0 1 0 0,8 2-1 0 0,-2-1-6 0 0,1-1 0 0 0,0 0 0 0 0,0 0 0 0 0,0-1 0 0 0,0 0 0 0 0,-1-1 0 0 0,1 0 0 0 0,0 0 0 0 0,0-1 0 0 0,-1-1 0 0 0,1 1 0 0 0,-1-2 0 0 0,1 1 0 0 0,-1-1 0 0 0,0-1 0 0 0,-1 1 0 0 0,1-1 0 0 0,-1-1 0 0 0,0 0 0 0 0,0 0 0 0 0,10-11 0 0 0,88-108 56 0 0,-77 88-48 0 0,29-33-8 0 0,104-98 0 0 0,-144 153 0 0 0,21-13 0 0 0,-21 15 0 0 0,-11 9 0 0 0,0 0 0 0 0,-1 0 0 0 0,2 1 0 0 0,-1 0 0 0 0,0 0 0 0 0,12-2 0 0 0,-18 5 1 0 0,1-1 0 0 0,-1 1-1 0 0,0 0 1 0 0,1 0 0 0 0,-1 0 0 0 0,0 1-1 0 0,1-1 1 0 0,-1 0 0 0 0,0 0 0 0 0,1 1-1 0 0,-1-1 1 0 0,0 1 0 0 0,1-1 0 0 0,-1 1-1 0 0,0-1 1 0 0,0 1 0 0 0,0 0 0 0 0,0 0-1 0 0,0 0 1 0 0,0-1 0 0 0,0 1-1 0 0,0 0 1 0 0,0 0 0 0 0,0 0 0 0 0,0 1-1 0 0,0-1 1 0 0,-1 0 0 0 0,1 0 0 0 0,0 0-1 0 0,-1 0 1 0 0,1 1 0 0 0,-1-1 0 0 0,1 0-1 0 0,-1 1 1 0 0,0-1 0 0 0,1 2 0 0 0,0 7 7 0 0,1 0 1 0 0,-1-1 0 0 0,-1 21 0 0 0,0-21-8 0 0,1 49 7 0 0,1-28 7 0 0,-2-1 0 0 0,-6 44 0 0 0,-3-16 5 0 0,-1-1 112 0 0,-5 107-1 0 0,15-163-131 0 0,0 0 0 0 0,0-1 0 0 0,0 1 0 0 0,1 0 0 0 0,-1 0 0 0 0,0 0 0 0 0,0 0 1 0 0,0 0-1 0 0,0 0 0 0 0,0 0 0 0 0,0 0 0 0 0,0 0 0 0 0,0 0 0 0 0,0 0 0 0 0,1 0 0 0 0,-1 0 0 0 0,0 0 0 0 0,0 0 0 0 0,0 0 0 0 0,0 0 0 0 0,0 0 0 0 0,0 0 0 0 0,0 0 0 0 0,0 0 0 0 0,0 0 0 0 0,1 0 0 0 0,-1 0 1 0 0,0 0-1 0 0,0 0 0 0 0,0 0 0 0 0,0 0 0 0 0,0 0 0 0 0,0 0 0 0 0,0 0 0 0 0,0 0 0 0 0,0 0 0 0 0,0 1 0 0 0,1-1 0 0 0,-1 0 0 0 0,0 0 0 0 0,0 0 0 0 0,0 0 0 0 0,0 0 0 0 0,0 0 0 0 0,0 0 0 0 0,0 0 0 0 0,0 0 1 0 0,0 0-1 0 0,0 1 0 0 0,0-1 0 0 0,0 0 0 0 0,0 0 0 0 0,0 0 0 0 0,0 0 0 0 0,0 0 0 0 0,0 0 0 0 0,0 0 0 0 0,0 0 0 0 0,0 0 0 0 0,0 1 0 0 0,0-1 0 0 0,0 0 0 0 0,0 0 0 0 0,0 0 0 0 0,0 0 0 0 0,0 0 1 0 0,0 0-1 0 0,0 0 0 0 0,0 0 0 0 0,8-10-6 0 0,13-27 25 0 0,-15 27 17 0 0,1-2-33 0 0,37-66 1 0 0,103-139 0 0 0,-102 166-4 0 0,2 2 0 0 0,72-58 0 0 0,-110 101 0 0 0,1-1 0 0 0,0 1 0 0 0,0 1 0 0 0,20-8 0 0 0,11-6 0 0 0,-35 16 0 0 0,1 0 0 0 0,0 1 0 0 0,1 0 0 0 0,-1 0 0 0 0,0 1 0 0 0,0-1 0 0 0,1 2 0 0 0,-1-1 0 0 0,1 1 0 0 0,-1 0 0 0 0,1 0 0 0 0,-1 1 0 0 0,0 0 0 0 0,1 1 0 0 0,11 3 0 0 0,-14-4 0 0 0,0 0 0 0 0,0-1 0 0 0,1 1 0 0 0,-1-1 0 0 0,0 0 0 0 0,7-2 0 0 0,-7 2 0 0 0,0-1 0 0 0,1 1 0 0 0,-1 0 0 0 0,1 0 0 0 0,9 2 0 0 0,-13-1 0 0 0,0-1 0 0 0,-1 1 0 0 0,1 0 0 0 0,-1-1 0 0 0,1 1 0 0 0,-1 0 0 0 0,1 0 0 0 0,-1 0 0 0 0,0 0 0 0 0,1 0 0 0 0,-1 1 0 0 0,0-1 0 0 0,0 0 0 0 0,0 1 0 0 0,0-1 0 0 0,0 0 0 0 0,0 1 0 0 0,0-1 0 0 0,0 1 0 0 0,-1 0 0 0 0,1-1 0 0 0,-1 1 0 0 0,1 2 0 0 0,0 1 0 0 0,0 1 0 0 0,0-1 0 0 0,-1 1 0 0 0,0 0 0 0 0,0-1 0 0 0,-1 1 0 0 0,1 0 0 0 0,-1-1 0 0 0,0 1 0 0 0,-1-1 0 0 0,-2 8 0 0 0,-1 5 0 0 0,-12 32 0 0 0,-30 107 64 0 0,43-139-64 0 0,0-1 0 0 0,2 1 0 0 0,0-1 0 0 0,1 20 0 0 0,1-15 0 0 0,-1 7 0 0 0,2-1 0 0 0,5 36 0 0 0,-5-60 0 0 0,0 0 0 0 0,0 0 0 0 0,0-1 0 0 0,0 1 0 0 0,1 0 0 0 0,0 0 0 0 0,0-1 0 0 0,-1 1 0 0 0,5 4 0 0 0,-5-7 0 0 0,0 0 0 0 0,0 0 0 0 0,0 0 0 0 0,0 0 0 0 0,0 0 0 0 0,0 0 0 0 0,0-1 0 0 0,1 1 0 0 0,-1 0 0 0 0,0-1 0 0 0,0 1 0 0 0,1 0 0 0 0,-1-1 0 0 0,1 0 0 0 0,-1 1 0 0 0,0-1 0 0 0,1 0 0 0 0,-1 0 0 0 0,1 1 0 0 0,-1-1 0 0 0,1 0 0 0 0,-1-1 0 0 0,1 1 0 0 0,-1 0 0 0 0,1 0 0 0 0,-1-1 0 0 0,3 0 0 0 0,10-4 0 0 0,1-1 0 0 0,-1-1 0 0 0,23-15 0 0 0,37-31 0 0 0,-43 30 0 0 0,26-19 0 0 0,96-73 0 0 0,-22 19 0 0 0,-16 13 0 0 0,-44 29 0 0 0,46-36 0 0 0,-102 77 0 0 0,1 1 0 0 0,0 1 0 0 0,1 1 0 0 0,0 0 0 0 0,31-12 0 0 0,-42 20 0 0 0,0 0 0 0 0,0 0 0 0 0,1 0 0 0 0,-1 1 0 0 0,0 0 0 0 0,9 0 0 0 0,-12 1 0 0 0,1 0 0 0 0,-1 0 0 0 0,0 1 0 0 0,0 0 0 0 0,1-1 0 0 0,-1 1 0 0 0,0 0 0 0 0,0 0 0 0 0,0 1 0 0 0,0-1 0 0 0,0 1 0 0 0,0-1 0 0 0,5 5 0 0 0,-3-2 0 0 0,-1 1 0 0 0,1 0 0 0 0,-1 0 0 0 0,0 0 0 0 0,-1 0 0 0 0,1 0 0 0 0,-1 1 0 0 0,0-1 0 0 0,0 1 0 0 0,-1 0 0 0 0,3 7 0 0 0,1 8 0 0 0,6 41 0 0 0,-12-48 0 0 0,1 0 0 0 0,-2 1 0 0 0,0-1 0 0 0,0 0 0 0 0,-2 1 0 0 0,0-1 0 0 0,-9 26 0 0 0,4-14 13 0 0,-2 0 0 0 0,-1-1 0 0 0,-1 0-1 0 0,-22 34 1 0 0,27-51-13 0 0,0 0 0 0 0,-1 0 0 0 0,0-1 0 0 0,-1 0 0 0 0,0-1 0 0 0,0 0 0 0 0,0 0 0 0 0,0-1 0 0 0,-12 5 0 0 0,-32 19 0 0 0,38-19 0 0 0,-1-1 0 0 0,-1 0 0 0 0,1-1 0 0 0,-36 12 0 0 0,42-19 0 0 0,15-6 0 0 0,15-6 0 0 0,-20 10 0 0 0,120-61 0 0 0,-53 28 0 0 0,105-70 0 0 0,-86 42 0 0 0,3 3 0 0 0,133-65 0 0 0,-209 117 0 0 0,2 1 0 0 0,-1 1 0 0 0,0 0 0 0 0,24-4 0 0 0,-37 9 0 0 0,0-1 0 0 0,-1 1 0 0 0,1 0 0 0 0,-1 0 0 0 0,1 0 0 0 0,-1 0 0 0 0,1 0 0 0 0,0 0 0 0 0,-1 0 0 0 0,1 0 0 0 0,-1 0 0 0 0,1 0 0 0 0,0 1 0 0 0,-1-1 0 0 0,1 0 0 0 0,-1 0 0 0 0,1 0 0 0 0,-1 1 0 0 0,1-1 0 0 0,-1 0 0 0 0,1 1 0 0 0,-1-1 0 0 0,1 0 0 0 0,-1 1 0 0 0,0-1 0 0 0,1 1 0 0 0,0 0 0 0 0,-1 0 0 0 0,0 0 0 0 0,0 0 0 0 0,1-1 0 0 0,-1 1 0 0 0,0 0 0 0 0,0 0 0 0 0,0 0 0 0 0,0 0 0 0 0,0 0 0 0 0,0 0 0 0 0,0 0 0 0 0,-1 0 0 0 0,1 1 0 0 0,-3 6 0 0 0,1-1 0 0 0,-1 0 0 0 0,-6 8 0 0 0,6-9 0 0 0,-38 98 0 0 0,18-42 0 0 0,-87 235 0 0 0,101-269 0 0 0,-70 193 0 0 0,66-189 4 0 0,-61 157 56 0 0,44-108-60 0 0,30-80 0 0 0,-3 6 0 0 0,3-7 0 0 0,0 0 0 0 0,0 0 0 0 0,0 0 0 0 0,0 1 0 0 0,0-1 0 0 0,0 0 0 0 0,0 0 0 0 0,0 0 0 0 0,0 0 0 0 0,-1 0 0 0 0,1 1 0 0 0,0-1 0 0 0,0 0 0 0 0,0 0 0 0 0,0 0 0 0 0,0 0 0 0 0,0 0 0 0 0,0 0 0 0 0,-1 0 0 0 0,1 1 0 0 0,0-1 0 0 0,0 0 0 0 0,0 0 0 0 0,0 0 0 0 0,0 0 0 0 0,0 0 0 0 0,-1 0 0 0 0,1 0 0 0 0,0 0 0 0 0,0 0 0 0 0,0 0 0 0 0,0 0 0 0 0,-1 0 0 0 0,1 0 0 0 0,0 0 0 0 0,0 0 0 0 0,0 0 0 0 0,0 0 0 0 0,0 0 0 0 0,-1 0 0 0 0,1-2 0 0 0,-1 0 0 0 0,1-1 0 0 0,0 1 0 0 0,0 0 0 0 0,0 0 0 0 0,0 0 0 0 0,1 0 0 0 0,-1-1 0 0 0,0 1 0 0 0,1 0 0 0 0,0-2 0 0 0,18-51 43 0 0,2 1-1 0 0,53-98 1 0 0,83-101-43 0 0,-126 211-13 0 0,1 1 1 0 0,3 1-1 0 0,45-40 0 0 0,-1 1 0 0 0,-35 31 13 0 0,3 2 0 0 0,2 3 0 0 0,98-68 0 0 0,-144 109 0 0 0,75-43 0 0 0,-70 41 0 0 0,1 1 0 0 0,-1 0 0 0 0,1 0 0 0 0,-1 0 0 0 0,1 1 0 0 0,0 1 0 0 0,17-2 0 0 0,-24 3 0 0 0,0 1 0 0 0,1-1 0 0 0,-1 1 0 0 0,0-1 0 0 0,0 1 0 0 0,0 0 0 0 0,0 0 0 0 0,0 0 0 0 0,0 0 0 0 0,0 0 0 0 0,0 0 0 0 0,0 0 0 0 0,0 1 0 0 0,0-1 0 0 0,-1 1 0 0 0,1-1 0 0 0,0 1 0 0 0,-1 0 0 0 0,0 0 0 0 0,1-1 0 0 0,-1 1 0 0 0,0 0 0 0 0,0 0 0 0 0,0 0 0 0 0,1 4 0 0 0,2 5 0 0 0,0 0 0 0 0,-1 1 0 0 0,3 17 0 0 0,-5-24 0 0 0,0 5 0 0 0,0 0 0 0 0,-1-1 0 0 0,0 1 0 0 0,0 0 0 0 0,-4 18 0 0 0,-14 47 0 0 0,17-72 0 0 0,-5 17 0 0 0,-18 79 0 0 0,21-84 0 0 0,1 1 0 0 0,0-1 0 0 0,2 1 0 0 0,1 23 0 0 0,-1-37 0 0 0,0 1 0 0 0,1-1 0 0 0,-1 1 0 0 0,1-1 0 0 0,0 1 0 0 0,-1-1 0 0 0,1 0 0 0 0,0 1 0 0 0,0-1 0 0 0,1 0 0 0 0,-1 0 0 0 0,0 0 0 0 0,1 0 0 0 0,-1 0 0 0 0,1 0 0 0 0,0 0 0 0 0,0 0 0 0 0,-1-1 0 0 0,1 1 0 0 0,0 0 0 0 0,1-1 0 0 0,-1 0 0 0 0,0 0 0 0 0,0 1 0 0 0,0-1 0 0 0,1-1 0 0 0,-1 1 0 0 0,1 0 0 0 0,-1 0 0 0 0,3 0 0 0 0,2-1 0 0 0,-1 1 0 0 0,0-1 0 0 0,0 0 0 0 0,0 0 0 0 0,1-1 0 0 0,-1 0 0 0 0,0 0 0 0 0,0-1 0 0 0,0 1 0 0 0,0-1 0 0 0,7-4 0 0 0,15-8 0 0 0,34-24 0 0 0,10-6 0 0 0,-37 24 0 0 0,58-43 0 0 0,27-35 0 0 0,36-27 0 0 0,-125 103 0 0 0,0 2 0 0 0,1 1 0 0 0,1 1 0 0 0,58-21 0 0 0,-86 38 0 0 0,1-1 0 0 0,-1 2 0 0 0,1-1 0 0 0,0 0 0 0 0,8 1 0 0 0,-11 0 0 0 0,-1 1 0 0 0,-17 13 64 0 0,-32 25 0 0 0,36-29-20 0 0,1 0 0 0 0,0 1 0 0 0,-15 20 0 0 0,19-23-32 0 0,-33 45 85 0 0,-38 70-1 0 0,69-109-88 0 0,0 1 0 0 0,1 0-1 0 0,1 0 1 0 0,1 1-1 0 0,-6 23 1 0 0,10-32-5 0 0,0 0 0 0 0,0 0 0 0 0,1 0 0 0 0,0 0 0 0 0,0 1-1 0 0,3 10 1 0 0,-3-13-2 0 0,2-1 0 0 0,-1 0 0 0 0,0 0-1 0 0,1 0 1 0 0,0 0 0 0 0,0 0 0 0 0,0 0-1 0 0,0 0 1 0 0,1 0 0 0 0,0-1-1 0 0,4 6 1 0 0,-3-6-1 0 0,-1 0 0 0 0,1 0 0 0 0,0 0 0 0 0,0 0 0 0 0,0-1 0 0 0,0 0 0 0 0,1 0 0 0 0,-1 0 0 0 0,0 0 0 0 0,5 1 0 0 0,17-2 0 0 0,38-4 0 0 0,-56 2 0 0 0,0-1 0 0 0,0 1 0 0 0,0-1 0 0 0,0-1 0 0 0,0 1 0 0 0,0-1 0 0 0,-1-1 0 0 0,0 1 0 0 0,1-1 0 0 0,8-7 0 0 0,5-3 0 0 0,10-5 13 0 0,0-2 0 0 0,-2-1-1 0 0,-1-2 1 0 0,42-45 0 0 0,-61 60-7 0 0,0-1 1 0 0,-1 0-1 0 0,0-1 1 0 0,7-14-1 0 0,-12 20-4 0 0,-1 1 0 0 0,0-1 0 0 0,-1 1 1 0 0,1-1-1 0 0,-1 0 0 0 0,0 0 0 0 0,0 0 0 0 0,0 0 0 0 0,-1 0 0 0 0,0 0 1 0 0,0 0-1 0 0,0 0 0 0 0,0 0 0 0 0,-2-6 0 0 0,-28-114-2 0 0,29 124 0 0 0,1-1 0 0 0,0 0 0 0 0,-1 0 0 0 0,0 0 0 0 0,1 0 0 0 0,-1 1 0 0 0,0-1 0 0 0,0 0 0 0 0,0 1 0 0 0,0-1 0 0 0,0 1 0 0 0,-1-1 0 0 0,1 1 0 0 0,0-1 0 0 0,-1 1 0 0 0,1 0 0 0 0,-1 0 0 0 0,1-1 0 0 0,-1 1 0 0 0,0 0 0 0 0,-2-1 0 0 0,-2 1 0 0 0,0-1 0 0 0,1 1 0 0 0,-1 0 0 0 0,0 0 0 0 0,-9 0 0 0 0,7 1 0 0 0,1 0 0 0 0,0-1 0 0 0,-8-2 0 0 0,3 1 0 0 0,11 2 0 0 0,-1 0 0 0 0,1 0 0 0 0,0 0 0 0 0,0 0 0 0 0,0 0 0 0 0,0-1 0 0 0,0 1 0 0 0,0 0 0 0 0,0-1 0 0 0,0 1 0 0 0,0-1 0 0 0,0 1 0 0 0,0-1 0 0 0,0 1 0 0 0,0-1 0 0 0,0 0 0 0 0,1 1 0 0 0,-1-1 0 0 0,0 0 0 0 0,0 0 0 0 0,0-1 0 0 0,0 5 0 0 0,1-1 0 0 0,0 0 0 0 0,0 1 0 0 0,0-1 0 0 0,0 0 0 0 0,0 1 0 0 0,0-1 0 0 0,0 0 0 0 0,1 1 0 0 0,0-1 0 0 0,0 2 0 0 0,9 11 0 0 0,1-1 0 0 0,1-1 0 0 0,0 0 0 0 0,0-1 0 0 0,1 0 0 0 0,19 13 0 0 0,-3-2 0 0 0,-25-20 0 0 0,0 0 0 0 0,0-1 0 0 0,0 1 0 0 0,8 2 0 0 0,75 29 0 0 0,4-12 0 0 0,-88-21 0 0 0,1 0 0 0 0,0 0 0 0 0,0-1 0 0 0,0 1 0 0 0,0-1 0 0 0,0 0 0 0 0,0 0 0 0 0,0-1 0 0 0,-1 1 0 0 0,6-2 0 0 0,-1 0 0 0 0,22-5 0 0 0,-16 4 0 0 0,3-1 0 0 0,0-1 0 0 0,24-11 0 0 0,272-149 58 0 0,-238 122-52 0 0,-66 38-6 0 0,-1-1 0 0 0,0 0 0 0 0,-1 0 0 0 0,12-11 0 0 0,-16 13 0 0 0,1 0 0 0 0,-1 0 0 0 0,0 0 0 0 0,0-1 0 0 0,0 1 0 0 0,0-1 0 0 0,-1 1 0 0 0,0-1 0 0 0,0 0 0 0 0,2-6 0 0 0,-4 10 1 0 0,0 0 0 0 0,0 0 0 0 0,0-1 0 0 0,0 1 0 0 0,0 0 1 0 0,-1-1-1 0 0,1 1 0 0 0,0 0 0 0 0,-1 0 0 0 0,1-1 0 0 0,-1 1 0 0 0,1 0 0 0 0,-1 0 0 0 0,1 0 0 0 0,-1 0 0 0 0,0 0 0 0 0,0-1 0 0 0,1 1 0 0 0,-1 1 0 0 0,0-1 0 0 0,0 0 1 0 0,0 0-1 0 0,0 0 0 0 0,0 0 0 0 0,0 1 0 0 0,0-1 0 0 0,-1 0 0 0 0,1 1 0 0 0,-2-1 0 0 0,-1-2 4 0 0,-1 2 1 0 0,0-1-1 0 0,0 0 0 0 0,0 1 1 0 0,-10-2-1 0 0,3 3-5 0 0,1 0 0 0 0,-1 0 0 0 0,0 1 0 0 0,1 0 0 0 0,-20 6 0 0 0,-57 21 0 0 0,51-15 0 0 0,27-9 0 0 0,0 0 0 0 0,0 1 0 0 0,0 0 0 0 0,1 1 0 0 0,0 0 0 0 0,0 0 0 0 0,0 1 0 0 0,1 1 0 0 0,0-1 0 0 0,0 1 0 0 0,1 1 0 0 0,-10 13 0 0 0,6-4 0 0 0,0-1 0 0 0,2 1 0 0 0,0 0 0 0 0,1 1 0 0 0,1 0 0 0 0,-5 20 0 0 0,8-21 0 0 0,2 0 0 0 0,0 1 0 0 0,2 29 0 0 0,0-36 0 0 0,1 3 0 0 0,0 1 0 0 0,1 0 0 0 0,1-1 0 0 0,1 1 0 0 0,0-1 0 0 0,1 0 0 0 0,6 14 0 0 0,3-4 0 0 0,-1-6 0 0 0,20 24 0 0 0,-23-32 0 0 0,1 0 0 0 0,0-1 0 0 0,0 0 0 0 0,19 12 0 0 0,-17-14 0 0 0,1-1 0 0 0,-1 0 0 0 0,1-1 0 0 0,0 0 0 0 0,18 4 0 0 0,-17-7 0 0 0,0 0 0 0 0,0-1 0 0 0,1-1 0 0 0,24-1 0 0 0,39-7 0 0 0,-34-4 0 0 0,-8-1 29 0 0,-1-2 1 0 0,0-1-1 0 0,46-27 0 0 0,249-196 112 0 0,-146 97-132 0 0,-81 61 20 0 0,-4-5 0 0 0,-4-4 1 0 0,101-120-1 0 0,-54 28-29 0 0,-36 42 0 0 0,-98 128 0 0 0,-1-1 0 0 0,0 0 0 0 0,-1 0 0 0 0,11-26 0 0 0,-17 37 0 0 0,-1-1 0 0 0,1 1 0 0 0,-1-1 0 0 0,0 1 0 0 0,1-1 0 0 0,-1 1 0 0 0,0-1 0 0 0,0 1 0 0 0,0-1 0 0 0,0 0 0 0 0,0 1 0 0 0,-1-1 0 0 0,1 1 0 0 0,0-1 0 0 0,-1 1 0 0 0,1-1 0 0 0,-1 1 0 0 0,0-1 0 0 0,1 1 0 0 0,-1 0 0 0 0,0-1 0 0 0,0 1 0 0 0,0 0 0 0 0,0 0 0 0 0,0-1 0 0 0,0 1 0 0 0,0 0 0 0 0,0 0 0 0 0,0 0 0 0 0,-1 0 0 0 0,1 0 0 0 0,0 1 0 0 0,-1-1 0 0 0,1 0 0 0 0,-1 1 0 0 0,-2-2 0 0 0,-2 0 0 0 0,-1-1 0 0 0,0 1 0 0 0,0 1 0 0 0,0-1 0 0 0,0 1 0 0 0,-14 0 0 0 0,5 2 0 0 0,0 0 0 0 0,1 1 0 0 0,-1 0 0 0 0,0 1 0 0 0,1 1 0 0 0,0 1 0 0 0,0 0 0 0 0,0 1 0 0 0,0 0 0 0 0,1 2 0 0 0,0-1 0 0 0,-17 14 0 0 0,21-13 0 0 0,0 1 0 0 0,0 0 0 0 0,1 0 0 0 0,0 1 0 0 0,-12 18 0 0 0,8-6 0 0 0,-21 44 0 0 0,16-28 0 0 0,3 0 0 0 0,1 1 0 0 0,-8 41 0 0 0,13-46 36 0 0,-19 47-1 0 0,-4 13 33 0 0,22-59-10 0 0,4-14-26 0 0,0-1 1 0 0,2 1 0 0 0,-3 21 0 0 0,4-13-22 0 0,-2 0 0 0 0,-16 50 1 0 0,2-3 71 0 0,16-61-81 0 0,1 0 0 0 0,1 0-1 0 0,0 0 1 0 0,2 0 0 0 0,-1 1-1 0 0,5 22 1 0 0,1-11-2 0 0,0 0-1 0 0,17 42 1 0 0,-20-62 0 0 0,0 0 0 0 0,0 0 0 0 0,0 0 0 0 0,1-1 0 0 0,0 0 0 0 0,1 0 0 0 0,9 11 0 0 0,-12-14 0 0 0,1-1 0 0 0,0 0 0 0 0,0 0 0 0 0,0 0 0 0 0,0 0 0 0 0,0 0 0 0 0,0 0 0 0 0,1-1 0 0 0,-1 0 0 0 0,1 1 0 0 0,-1-1 0 0 0,1 0 0 0 0,-1-1 0 0 0,1 1 0 0 0,-1-1 0 0 0,1 0 0 0 0,0 1 0 0 0,3-2 0 0 0,12-1 0 0 0,0-1 0 0 0,-1-1 0 0 0,1-1 0 0 0,21-8 0 0 0,69-35 0 0 0,-23-1 18 0 0,97-71-1 0 0,-133 86 12 0 0,133-103-29 0 0,-123 89 0 0 0,-36 27 0 0 0,-2-1 0 0 0,-1 0 0 0 0,0-2 0 0 0,25-39 0 0 0,-16 22 0 0 0,-4 3 0 0 0,21-42 0 0 0,-14 22 0 0 0,113-198 0 0 0,-118 204 0 0 0,-27 50 0 0 0,-2 3 0 0 0,-5 7 0 0 0,-5 16 0 0 0,0 11 17 0 0,-1-1 0 0 0,-29 56-1 0 0,10-23-2 0 0,15-32 12 0 0,-28 72 136 0 0,12-27-79 0 0,-7 21 35 0 0,-18 42 52 0 0,17-50-30 0 0,21-40 30 0 0,-14 67 1 0 0,31-113-156 0 0,0 1 0 0 0,1 0 0 0 0,0 0-1 0 0,1-1 1 0 0,0 1 0 0 0,1 15 0 0 0,0-19-8 0 0,0 0 0 0 0,0 0 0 0 0,0 0 0 0 0,1 0 0 0 0,-1 0 0 0 0,1-1 0 0 0,0 1 0 0 0,0 0-1 0 0,0-1 1 0 0,1 0 0 0 0,-1 1 0 0 0,1-1 0 0 0,0 0 0 0 0,4 4 0 0 0,2 0 0 0 0,-1 0-1 0 0,1-1 1 0 0,0 0 0 0 0,0-1-1 0 0,0 0 1 0 0,1 0 0 0 0,18 5-1 0 0,-2-8 5 0 0,48-6-11 0 0,-58 2 0 0 0,1-1 0 0 0,-1 0 0 0 0,0-1 0 0 0,28-11 0 0 0,47-20 0 0 0,-59 22-12 0 0,137-55-2547 0 0,-156 63 226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7T15:25:27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10591 0 0,'2'0'2972'0'0,"13"2"3754"0"0,-8-1-6049 0 0,5 2 424 0 0,1-2 0 0 0,23 1-1 0 0,30 1-937 0 0,-49-3 157 0 0,-3 2-161 0 0,4 0-104 0 0,-6 0 77 0 0,0 0 0 0 0,20-1 1 0 0,-16 1-9 0 0,51 5-11 0 0,-51-5-1 0 0,-2-2-8 0 0,44 0-28 0 0,-30-1-7 0 0,26-2-43 0 0,-25 2 16 0 0,45-3-31 0 0,-4-4-11 0 0,-65 8 21 0 0,1-1 1 0 0,-1 0-1 0 0,0-1 0 0 0,10-3 0 0 0,-13 4-152 0 0,-1 0-1 0 0,1 0 0 0 0,0 0 1 0 0,-1 0-1 0 0,1 0 0 0 0,-1-1 0 0 0,1 1 1 0 0,-1-1-1 0 0,3-2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7T15:24:55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CF3A-93D7-4E90-5586-C008F28CF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FAAC8D-306B-562B-DAB3-784E61A55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22741B-5813-C391-6ED2-ECA6EE4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9CB68-9722-9067-1FEF-40A749B6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156DC0-5F95-CD0E-BAD6-3478359D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784D1-7127-5C56-D7A4-A612A800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573877-A2A7-651E-4CC3-336DD7A12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2E4AED-4DCC-6DEA-4FD0-0C672168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4C844-18FD-A5EB-35D3-74CDBD5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73A3AC-ED75-6BC0-7006-967F9197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76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1A44C80-84E9-4C57-0C7C-1CD9D9171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42132-809A-FBE7-2E79-E0BE1D6DA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87A70-43B2-09C3-9122-F2218779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AC6F24-25A9-3721-DA09-89AC5E3B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738023-E3DE-1B3E-643A-D13102D5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75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DD3A3-1AA5-DB77-8E2A-0394DE60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89217A-03DE-7A99-1774-CE7D3FFE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3FD671-C958-439E-516D-FE4E28EB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0C8256-A276-C054-90B7-9305754A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2A94D-9616-7F2E-795E-7ED81660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0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E551B-B195-9CFB-EBCD-98C35635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343AF7-E81C-C4D3-C0C6-F40B8B3B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2B60C-B6A7-4944-074E-0B159A0C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76C60B-D85D-7B8C-D1D0-54E1AB08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337347-277D-1760-673E-DB910B9F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240E7-28CF-1FAA-EE09-14E2122D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5D1645-F155-E183-EB82-26FED0A9F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562960-D3E7-ED3A-BEA3-E4C67DB3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CB3C7E-6466-C6B8-7AB9-19CE1BAA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48ED6A-625C-34F3-6DE3-1365B048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C1B908-044A-6FB5-7293-CC58037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4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31BE-6969-344B-285A-5237A424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9DC4DB-7A75-9D81-4106-87BB5BAF8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EA811D-DB37-416D-BC38-0775B57B6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C19C5D4-C965-1943-2375-1CE7B4985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D11745-D1F3-D8BD-892C-85FE1989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1BF302-EA9B-9AF6-9ADC-3A162EA3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55A7A6-8E49-F4FE-DA06-130F124C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E5B2337-207C-E6F9-8882-D43D0F4B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F750-C3CE-9965-90E9-36915808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64BEC1-3F8A-0D95-C126-6868E5E5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EF100C-16C1-EB79-C290-85CC9FD9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16C1C0-C889-0BBE-52AC-541116CC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8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FB6EC5-70F1-5CA8-365E-FDB3CFBE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00050F-73B4-D0A0-DB7E-C3FDE91B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24D0B5-EDE0-6E72-B5E5-43A81A21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B5CB5-F365-2202-62BA-A8B5FBB9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EEE18-99F0-655F-5996-3E0BB3E8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E6C5BF-1923-8252-5E2E-1052F5E6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986941-6786-EE47-1316-BC6E4D4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4F6648-8378-6B8B-3021-FCE2E797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FB387F-40EA-D500-AB8A-162118E7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9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04771-FA4A-999B-7D93-9ECC7D09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314B19-F4AD-FDF9-BDF5-DFE5044A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D08929-D011-E38C-1835-1D446940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F734D8-FF9D-8A89-C193-813B386E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A310E8-B22C-898A-7814-251F684A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0A1CA-62F5-3A90-F70B-72CFFB13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10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B1430F-6E0A-00F5-91A9-BF3EB9EB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2048BF-0EE1-4B5C-CEFE-8EADAA65A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AF6F3A-C9B6-D092-7193-7665E586E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78A63-E37C-455D-A461-566F9D84290C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C57B68-A7E1-B5CE-943D-79F673F7B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F1F817-DFA5-5804-926E-D08FC7C1A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9DE38F-3A89-41E6-8D1A-5537889CAE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bestanden/1289307/Interactief%20werkwoordschema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5" Type="http://schemas.microsoft.com/office/2007/relationships/hdphoto" Target="../media/hdphoto1.wdp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E6924432-A212-46EE-0ED1-CFA2D6D47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3404421" y="612058"/>
            <a:ext cx="5633884" cy="56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4F1EA-0837-71B2-E494-3D1CDD67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64E0FD4-CA8F-C8B4-A77F-E29C1CD9717B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veeteelt (znw)</a:t>
            </a:r>
            <a:br>
              <a:rPr lang="nl-NL"/>
            </a:br>
            <a:r>
              <a:rPr lang="nl-NL"/>
              <a:t>2 vergiftigt</a:t>
            </a:r>
            <a:br>
              <a:rPr lang="nl-NL"/>
            </a:br>
            <a:r>
              <a:rPr lang="nl-NL"/>
              <a:t>3 bijhoud</a:t>
            </a:r>
            <a:br>
              <a:rPr lang="nl-NL"/>
            </a:br>
            <a:r>
              <a:rPr lang="nl-NL"/>
              <a:t>4 besproeit</a:t>
            </a:r>
            <a:br>
              <a:rPr lang="nl-NL"/>
            </a:br>
            <a:r>
              <a:rPr lang="nl-NL"/>
              <a:t>5 besteedde</a:t>
            </a:r>
            <a:br>
              <a:rPr lang="nl-NL"/>
            </a:br>
            <a:r>
              <a:rPr lang="nl-NL"/>
              <a:t>6 bestuurd</a:t>
            </a:r>
            <a:br>
              <a:rPr lang="nl-NL"/>
            </a:br>
            <a:r>
              <a:rPr lang="nl-NL"/>
              <a:t>7 verblindt</a:t>
            </a:r>
            <a:br>
              <a:rPr lang="nl-NL"/>
            </a:br>
            <a:r>
              <a:rPr lang="nl-NL"/>
              <a:t>8 streepte</a:t>
            </a:r>
            <a:br>
              <a:rPr lang="nl-NL"/>
            </a:br>
            <a:r>
              <a:rPr lang="nl-NL"/>
              <a:t>9 stuurde</a:t>
            </a:r>
            <a:br>
              <a:rPr lang="nl-NL"/>
            </a:br>
            <a:r>
              <a:rPr lang="nl-NL"/>
              <a:t>10 ontspoord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A2567B-50EB-AF3E-E4B2-F374DE34AD2F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ingerichte</a:t>
            </a:r>
            <a:br>
              <a:rPr lang="nl-NL"/>
            </a:br>
            <a:r>
              <a:rPr lang="nl-NL"/>
              <a:t>12 verbeeldde</a:t>
            </a:r>
            <a:br>
              <a:rPr lang="nl-NL"/>
            </a:br>
            <a:r>
              <a:rPr lang="nl-NL"/>
              <a:t>13 verscheurd</a:t>
            </a:r>
            <a:br>
              <a:rPr lang="nl-NL"/>
            </a:br>
            <a:r>
              <a:rPr lang="nl-NL"/>
              <a:t>14 mondt</a:t>
            </a:r>
            <a:br>
              <a:rPr lang="nl-NL"/>
            </a:br>
            <a:r>
              <a:rPr lang="nl-NL"/>
              <a:t>15 verwijdert</a:t>
            </a:r>
            <a:br>
              <a:rPr lang="nl-NL"/>
            </a:br>
            <a:r>
              <a:rPr lang="nl-NL"/>
              <a:t>16 vertelt</a:t>
            </a:r>
            <a:br>
              <a:rPr lang="nl-NL"/>
            </a:br>
            <a:r>
              <a:rPr lang="nl-NL"/>
              <a:t>17 verslond</a:t>
            </a:r>
            <a:br>
              <a:rPr lang="nl-NL"/>
            </a:br>
            <a:r>
              <a:rPr lang="nl-NL"/>
              <a:t>18 wordt</a:t>
            </a:r>
            <a:br>
              <a:rPr lang="nl-NL"/>
            </a:br>
            <a:r>
              <a:rPr lang="nl-NL"/>
              <a:t>19 antwoordde</a:t>
            </a:r>
            <a:br>
              <a:rPr lang="nl-NL"/>
            </a:br>
            <a:r>
              <a:rPr lang="nl-NL"/>
              <a:t>20 gestolen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3597BF-D5F8-C603-B270-376C96B6B472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</a:t>
            </a:r>
            <a:r>
              <a:rPr lang="nl-NL" dirty="0"/>
              <a:t>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700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49AF8-BC62-46F6-ECD7-70A05448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8EC105E-0E54-952D-7E74-4C67FD37D534}"/>
              </a:ext>
            </a:extLst>
          </p:cNvPr>
          <p:cNvSpPr txBox="1"/>
          <p:nvPr/>
        </p:nvSpPr>
        <p:spPr>
          <a:xfrm>
            <a:off x="1855075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1 verzendt	</a:t>
            </a:r>
          </a:p>
          <a:p>
            <a:r>
              <a:rPr lang="nl-NL" dirty="0"/>
              <a:t>2 verzamelt</a:t>
            </a:r>
            <a:br>
              <a:rPr lang="nl-NL" dirty="0"/>
            </a:br>
            <a:r>
              <a:rPr lang="nl-NL" dirty="0"/>
              <a:t>3 richtte</a:t>
            </a:r>
            <a:br>
              <a:rPr lang="nl-NL" dirty="0"/>
            </a:br>
            <a:r>
              <a:rPr lang="nl-NL" dirty="0"/>
              <a:t>4 bond</a:t>
            </a:r>
            <a:br>
              <a:rPr lang="nl-NL" dirty="0"/>
            </a:br>
            <a:r>
              <a:rPr lang="nl-NL" dirty="0"/>
              <a:t>5 afkoelt</a:t>
            </a:r>
            <a:br>
              <a:rPr lang="nl-NL" dirty="0"/>
            </a:br>
            <a:r>
              <a:rPr lang="nl-NL" dirty="0"/>
              <a:t>6 accepteerde</a:t>
            </a:r>
            <a:br>
              <a:rPr lang="nl-NL" dirty="0"/>
            </a:br>
            <a:r>
              <a:rPr lang="nl-NL" dirty="0"/>
              <a:t>7 beantwoorde</a:t>
            </a:r>
            <a:br>
              <a:rPr lang="nl-NL" dirty="0"/>
            </a:br>
            <a:r>
              <a:rPr lang="nl-NL" dirty="0"/>
              <a:t>8 bindt</a:t>
            </a:r>
            <a:br>
              <a:rPr lang="nl-NL" dirty="0"/>
            </a:br>
            <a:r>
              <a:rPr lang="nl-NL" dirty="0"/>
              <a:t>9 benadeelt</a:t>
            </a:r>
            <a:br>
              <a:rPr lang="nl-NL" dirty="0"/>
            </a:br>
            <a:r>
              <a:rPr lang="nl-NL" dirty="0"/>
              <a:t>10 begroette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4155E57-71D6-371B-34CA-DE20D5BFC08C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arbeid (znw)</a:t>
            </a:r>
            <a:br>
              <a:rPr lang="nl-NL"/>
            </a:br>
            <a:r>
              <a:rPr lang="nl-NL"/>
              <a:t>12 juichte</a:t>
            </a:r>
            <a:br>
              <a:rPr lang="nl-NL"/>
            </a:br>
            <a:r>
              <a:rPr lang="nl-NL"/>
              <a:t>13 verbouwt</a:t>
            </a:r>
            <a:br>
              <a:rPr lang="nl-NL"/>
            </a:br>
            <a:r>
              <a:rPr lang="nl-NL"/>
              <a:t>14 bind</a:t>
            </a:r>
            <a:br>
              <a:rPr lang="nl-NL"/>
            </a:br>
            <a:r>
              <a:rPr lang="nl-NL"/>
              <a:t>15 bestuurt</a:t>
            </a:r>
            <a:br>
              <a:rPr lang="nl-NL"/>
            </a:br>
            <a:r>
              <a:rPr lang="nl-NL"/>
              <a:t>16 kruidde</a:t>
            </a:r>
            <a:br>
              <a:rPr lang="nl-NL"/>
            </a:br>
            <a:r>
              <a:rPr lang="nl-NL"/>
              <a:t>17 besteld</a:t>
            </a:r>
            <a:br>
              <a:rPr lang="nl-NL"/>
            </a:br>
            <a:r>
              <a:rPr lang="nl-NL"/>
              <a:t>18 bestelt</a:t>
            </a:r>
            <a:br>
              <a:rPr lang="nl-NL"/>
            </a:br>
            <a:r>
              <a:rPr lang="nl-NL"/>
              <a:t>19 verdedigt</a:t>
            </a:r>
            <a:br>
              <a:rPr lang="nl-NL"/>
            </a:br>
            <a:r>
              <a:rPr lang="nl-NL"/>
              <a:t>20 rustten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D7AF02-93DF-412B-0769-F698B9D8AE6A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4</a:t>
            </a:r>
          </a:p>
        </p:txBody>
      </p:sp>
    </p:spTree>
    <p:extLst>
      <p:ext uri="{BB962C8B-B14F-4D97-AF65-F5344CB8AC3E}">
        <p14:creationId xmlns:p14="http://schemas.microsoft.com/office/powerpoint/2010/main" val="186622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6620-08B3-D16B-E24C-50866DE7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0A15723-70E0-6FC0-E1BA-0C0EC0DC1491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berichtte</a:t>
            </a:r>
          </a:p>
          <a:p>
            <a:r>
              <a:rPr lang="nl-NL"/>
              <a:t>2 strijd</a:t>
            </a:r>
          </a:p>
          <a:p>
            <a:r>
              <a:rPr lang="nl-NL"/>
              <a:t>3 verteld</a:t>
            </a:r>
          </a:p>
          <a:p>
            <a:r>
              <a:rPr lang="nl-NL"/>
              <a:t>4 vernielt</a:t>
            </a:r>
          </a:p>
          <a:p>
            <a:r>
              <a:rPr lang="nl-NL"/>
              <a:t>5 brand</a:t>
            </a:r>
          </a:p>
          <a:p>
            <a:r>
              <a:rPr lang="nl-NL"/>
              <a:t>6 uitgerekend</a:t>
            </a:r>
          </a:p>
          <a:p>
            <a:r>
              <a:rPr lang="nl-NL"/>
              <a:t>7 woedde</a:t>
            </a:r>
          </a:p>
          <a:p>
            <a:r>
              <a:rPr lang="nl-NL"/>
              <a:t>8 besnuffeld</a:t>
            </a:r>
          </a:p>
          <a:p>
            <a:r>
              <a:rPr lang="nl-NL"/>
              <a:t>9 smeedt</a:t>
            </a:r>
          </a:p>
          <a:p>
            <a:r>
              <a:rPr lang="nl-NL"/>
              <a:t>10 gejuicht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D3B085-08B8-A366-4C08-503314741D58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vluchtte</a:t>
            </a:r>
          </a:p>
          <a:p>
            <a:r>
              <a:rPr lang="nl-NL"/>
              <a:t>12 ontkent</a:t>
            </a:r>
          </a:p>
          <a:p>
            <a:r>
              <a:rPr lang="nl-NL"/>
              <a:t>13 ingekorte</a:t>
            </a:r>
          </a:p>
          <a:p>
            <a:r>
              <a:rPr lang="nl-NL"/>
              <a:t>14 voedden</a:t>
            </a:r>
          </a:p>
          <a:p>
            <a:r>
              <a:rPr lang="nl-NL"/>
              <a:t>15 vernield</a:t>
            </a:r>
          </a:p>
          <a:p>
            <a:r>
              <a:rPr lang="nl-NL"/>
              <a:t>16 leidde</a:t>
            </a:r>
          </a:p>
          <a:p>
            <a:r>
              <a:rPr lang="nl-NL"/>
              <a:t>17 verveelt</a:t>
            </a:r>
          </a:p>
          <a:p>
            <a:r>
              <a:rPr lang="nl-NL"/>
              <a:t>18 ontmoetten</a:t>
            </a:r>
          </a:p>
          <a:p>
            <a:r>
              <a:rPr lang="nl-NL"/>
              <a:t>19 bestonden</a:t>
            </a:r>
          </a:p>
          <a:p>
            <a:r>
              <a:rPr lang="nl-NL"/>
              <a:t>20 benadeelt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DF8CEA-3502-8EDC-31D1-543633482220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5</a:t>
            </a:r>
          </a:p>
        </p:txBody>
      </p:sp>
    </p:spTree>
    <p:extLst>
      <p:ext uri="{BB962C8B-B14F-4D97-AF65-F5344CB8AC3E}">
        <p14:creationId xmlns:p14="http://schemas.microsoft.com/office/powerpoint/2010/main" val="346941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2E53C-31DD-34A1-18FC-5B2EB964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33FF8AC-7873-B307-3333-885C4C1483C0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woedde</a:t>
            </a:r>
          </a:p>
          <a:p>
            <a:r>
              <a:rPr lang="nl-NL"/>
              <a:t>2 verlengd</a:t>
            </a:r>
          </a:p>
          <a:p>
            <a:r>
              <a:rPr lang="nl-NL"/>
              <a:t>3 brandt</a:t>
            </a:r>
          </a:p>
          <a:p>
            <a:r>
              <a:rPr lang="nl-NL"/>
              <a:t>4 verhuist</a:t>
            </a:r>
          </a:p>
          <a:p>
            <a:r>
              <a:rPr lang="nl-NL"/>
              <a:t>5 neerstortte</a:t>
            </a:r>
          </a:p>
          <a:p>
            <a:r>
              <a:rPr lang="nl-NL"/>
              <a:t>6 verbond</a:t>
            </a:r>
          </a:p>
          <a:p>
            <a:r>
              <a:rPr lang="nl-NL"/>
              <a:t>7 bepaalt</a:t>
            </a:r>
          </a:p>
          <a:p>
            <a:r>
              <a:rPr lang="nl-NL"/>
              <a:t>8 bekleedde</a:t>
            </a:r>
          </a:p>
          <a:p>
            <a:r>
              <a:rPr lang="nl-NL"/>
              <a:t>9 verbrande</a:t>
            </a:r>
          </a:p>
          <a:p>
            <a:r>
              <a:rPr lang="nl-NL"/>
              <a:t>10 accepteert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A1E522-204E-A2AC-551B-ADA9F1FF70AD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boord (znw)</a:t>
            </a:r>
          </a:p>
          <a:p>
            <a:r>
              <a:rPr lang="nl-NL"/>
              <a:t>12 fietste</a:t>
            </a:r>
          </a:p>
          <a:p>
            <a:r>
              <a:rPr lang="nl-NL"/>
              <a:t>13 bestelt</a:t>
            </a:r>
          </a:p>
          <a:p>
            <a:r>
              <a:rPr lang="nl-NL"/>
              <a:t>14 verzendt</a:t>
            </a:r>
          </a:p>
          <a:p>
            <a:r>
              <a:rPr lang="nl-NL"/>
              <a:t>15 benoemt</a:t>
            </a:r>
          </a:p>
          <a:p>
            <a:r>
              <a:rPr lang="nl-NL"/>
              <a:t>16 geschreven</a:t>
            </a:r>
          </a:p>
          <a:p>
            <a:r>
              <a:rPr lang="nl-NL"/>
              <a:t>17 beschermd</a:t>
            </a:r>
          </a:p>
          <a:p>
            <a:r>
              <a:rPr lang="nl-NL"/>
              <a:t>18 raadt</a:t>
            </a:r>
          </a:p>
          <a:p>
            <a:r>
              <a:rPr lang="nl-NL"/>
              <a:t>19 gefietst</a:t>
            </a:r>
          </a:p>
          <a:p>
            <a:r>
              <a:rPr lang="nl-NL"/>
              <a:t>20 herinner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1D3563-5F9E-72C7-FC68-822D84420B9A}"/>
              </a:ext>
            </a:extLst>
          </p:cNvPr>
          <p:cNvSpPr txBox="1"/>
          <p:nvPr/>
        </p:nvSpPr>
        <p:spPr>
          <a:xfrm>
            <a:off x="3058510" y="483475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6</a:t>
            </a:r>
          </a:p>
        </p:txBody>
      </p:sp>
    </p:spTree>
    <p:extLst>
      <p:ext uri="{BB962C8B-B14F-4D97-AF65-F5344CB8AC3E}">
        <p14:creationId xmlns:p14="http://schemas.microsoft.com/office/powerpoint/2010/main" val="215342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1FF7-1C9B-8B39-939B-F0F7AE7D3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3AA9A8F-7E2A-7097-2213-4B0070F22F61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antwoord</a:t>
            </a:r>
          </a:p>
          <a:p>
            <a:r>
              <a:rPr lang="nl-NL"/>
              <a:t>2 verwent</a:t>
            </a:r>
          </a:p>
          <a:p>
            <a:r>
              <a:rPr lang="nl-NL"/>
              <a:t>3 verroestte</a:t>
            </a:r>
          </a:p>
          <a:p>
            <a:r>
              <a:rPr lang="nl-NL"/>
              <a:t>4 onderhoud (znw)</a:t>
            </a:r>
          </a:p>
          <a:p>
            <a:r>
              <a:rPr lang="nl-NL"/>
              <a:t>5 verhuisd</a:t>
            </a:r>
          </a:p>
          <a:p>
            <a:r>
              <a:rPr lang="nl-NL"/>
              <a:t>6 verzekert</a:t>
            </a:r>
          </a:p>
          <a:p>
            <a:r>
              <a:rPr lang="nl-NL"/>
              <a:t>7 verbeeld</a:t>
            </a:r>
          </a:p>
          <a:p>
            <a:r>
              <a:rPr lang="nl-NL"/>
              <a:t>8 benadeelt</a:t>
            </a:r>
          </a:p>
          <a:p>
            <a:r>
              <a:rPr lang="nl-NL"/>
              <a:t>9 strandde</a:t>
            </a:r>
          </a:p>
          <a:p>
            <a:r>
              <a:rPr lang="nl-NL"/>
              <a:t>10 berekent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E140202-8809-7F5C-80D6-D4CE03C8AE47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mestte</a:t>
            </a:r>
          </a:p>
          <a:p>
            <a:r>
              <a:rPr lang="nl-NL"/>
              <a:t>12 omringd</a:t>
            </a:r>
          </a:p>
          <a:p>
            <a:r>
              <a:rPr lang="nl-NL"/>
              <a:t>13 verplichte</a:t>
            </a:r>
          </a:p>
          <a:p>
            <a:r>
              <a:rPr lang="nl-NL"/>
              <a:t>14 verbreedde</a:t>
            </a:r>
          </a:p>
          <a:p>
            <a:r>
              <a:rPr lang="nl-NL"/>
              <a:t>15 verklaard</a:t>
            </a:r>
          </a:p>
          <a:p>
            <a:r>
              <a:rPr lang="nl-NL"/>
              <a:t>16 onderhoudt</a:t>
            </a:r>
          </a:p>
          <a:p>
            <a:r>
              <a:rPr lang="nl-NL"/>
              <a:t>17 maakte</a:t>
            </a:r>
          </a:p>
          <a:p>
            <a:r>
              <a:rPr lang="nl-NL"/>
              <a:t>18 verlichtte</a:t>
            </a:r>
          </a:p>
          <a:p>
            <a:r>
              <a:rPr lang="nl-NL"/>
              <a:t>19 bevond</a:t>
            </a:r>
          </a:p>
          <a:p>
            <a:r>
              <a:rPr lang="nl-NL"/>
              <a:t>20 berekent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2DF2BA-F484-B724-F3C7-A42B241AC3D2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7</a:t>
            </a:r>
          </a:p>
        </p:txBody>
      </p:sp>
    </p:spTree>
    <p:extLst>
      <p:ext uri="{BB962C8B-B14F-4D97-AF65-F5344CB8AC3E}">
        <p14:creationId xmlns:p14="http://schemas.microsoft.com/office/powerpoint/2010/main" val="60903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36F3-8697-E058-B771-676C1DE1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938D29-5875-191B-3274-ADE089E0B4BC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hersteld</a:t>
            </a:r>
          </a:p>
          <a:p>
            <a:r>
              <a:rPr lang="nl-NL"/>
              <a:t>2 geroeste</a:t>
            </a:r>
          </a:p>
          <a:p>
            <a:r>
              <a:rPr lang="nl-NL"/>
              <a:t>3 broedde</a:t>
            </a:r>
          </a:p>
          <a:p>
            <a:r>
              <a:rPr lang="nl-NL"/>
              <a:t>4 verhuisden</a:t>
            </a:r>
          </a:p>
          <a:p>
            <a:r>
              <a:rPr lang="nl-NL"/>
              <a:t>5 vermoedt</a:t>
            </a:r>
          </a:p>
          <a:p>
            <a:r>
              <a:rPr lang="nl-NL"/>
              <a:t>6 vertaalt</a:t>
            </a:r>
          </a:p>
          <a:p>
            <a:r>
              <a:rPr lang="nl-NL"/>
              <a:t>7 opluchtte</a:t>
            </a:r>
          </a:p>
          <a:p>
            <a:r>
              <a:rPr lang="nl-NL"/>
              <a:t>8 verstond</a:t>
            </a:r>
          </a:p>
          <a:p>
            <a:r>
              <a:rPr lang="nl-NL"/>
              <a:t>9 beschermt</a:t>
            </a:r>
          </a:p>
          <a:p>
            <a:r>
              <a:rPr lang="nl-NL"/>
              <a:t>10 brachten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5A36E9-452F-11BA-A9FC-CFE48CC82D31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11 geverfd</a:t>
            </a:r>
          </a:p>
          <a:p>
            <a:r>
              <a:rPr lang="nl-NL" dirty="0"/>
              <a:t>12 roept</a:t>
            </a:r>
          </a:p>
          <a:p>
            <a:r>
              <a:rPr lang="nl-NL" dirty="0"/>
              <a:t>13 onderscheid (</a:t>
            </a:r>
            <a:r>
              <a:rPr lang="nl-NL" dirty="0" err="1"/>
              <a:t>znw</a:t>
            </a:r>
            <a:r>
              <a:rPr lang="nl-NL" dirty="0"/>
              <a:t>)</a:t>
            </a:r>
          </a:p>
          <a:p>
            <a:r>
              <a:rPr lang="nl-NL" dirty="0"/>
              <a:t>14 bezorgden</a:t>
            </a:r>
          </a:p>
          <a:p>
            <a:r>
              <a:rPr lang="nl-NL" dirty="0"/>
              <a:t>15 verwarmt</a:t>
            </a:r>
          </a:p>
          <a:p>
            <a:r>
              <a:rPr lang="nl-NL" dirty="0"/>
              <a:t>16 uitglijd</a:t>
            </a:r>
          </a:p>
          <a:p>
            <a:r>
              <a:rPr lang="nl-NL" dirty="0"/>
              <a:t>17 bemoeit</a:t>
            </a:r>
          </a:p>
          <a:p>
            <a:r>
              <a:rPr lang="nl-NL" dirty="0"/>
              <a:t>18 luidde</a:t>
            </a:r>
          </a:p>
          <a:p>
            <a:r>
              <a:rPr lang="nl-NL" dirty="0"/>
              <a:t>19 benadeeld</a:t>
            </a:r>
          </a:p>
          <a:p>
            <a:r>
              <a:rPr lang="nl-NL" dirty="0"/>
              <a:t>20 ondervindt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568FDA9-ABEA-A652-85E1-59A4566B333F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8</a:t>
            </a:r>
          </a:p>
        </p:txBody>
      </p:sp>
    </p:spTree>
    <p:extLst>
      <p:ext uri="{BB962C8B-B14F-4D97-AF65-F5344CB8AC3E}">
        <p14:creationId xmlns:p14="http://schemas.microsoft.com/office/powerpoint/2010/main" val="383005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7BE7-92F6-DAFD-C9B0-113EB027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D893832-3977-384B-6BE8-05E61A70B877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leest</a:t>
            </a:r>
          </a:p>
          <a:p>
            <a:r>
              <a:rPr lang="nl-NL"/>
              <a:t>2 kleedde</a:t>
            </a:r>
          </a:p>
          <a:p>
            <a:r>
              <a:rPr lang="nl-NL"/>
              <a:t>3 breide</a:t>
            </a:r>
          </a:p>
          <a:p>
            <a:r>
              <a:rPr lang="nl-NL"/>
              <a:t>4 bespiedt</a:t>
            </a:r>
          </a:p>
          <a:p>
            <a:r>
              <a:rPr lang="nl-NL"/>
              <a:t>5 heette</a:t>
            </a:r>
          </a:p>
          <a:p>
            <a:r>
              <a:rPr lang="nl-NL"/>
              <a:t>6 raad (znw)</a:t>
            </a:r>
          </a:p>
          <a:p>
            <a:r>
              <a:rPr lang="nl-NL"/>
              <a:t>7 juichte</a:t>
            </a:r>
          </a:p>
          <a:p>
            <a:r>
              <a:rPr lang="nl-NL"/>
              <a:t>8 vertoont</a:t>
            </a:r>
          </a:p>
          <a:p>
            <a:r>
              <a:rPr lang="nl-NL"/>
              <a:t>9 overtreed</a:t>
            </a:r>
          </a:p>
          <a:p>
            <a:r>
              <a:rPr lang="nl-NL"/>
              <a:t>10 beloond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34F896-2637-B800-09A2-CEEF6F0D0224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landt</a:t>
            </a:r>
          </a:p>
          <a:p>
            <a:r>
              <a:rPr lang="nl-NL"/>
              <a:t>12 ontvangt</a:t>
            </a:r>
          </a:p>
          <a:p>
            <a:r>
              <a:rPr lang="nl-NL"/>
              <a:t>13 verkortte</a:t>
            </a:r>
          </a:p>
          <a:p>
            <a:r>
              <a:rPr lang="nl-NL"/>
              <a:t>14 herhaald</a:t>
            </a:r>
          </a:p>
          <a:p>
            <a:r>
              <a:rPr lang="nl-NL"/>
              <a:t>15 geroeste</a:t>
            </a:r>
          </a:p>
          <a:p>
            <a:r>
              <a:rPr lang="nl-NL"/>
              <a:t>16 watertandt</a:t>
            </a:r>
          </a:p>
          <a:p>
            <a:r>
              <a:rPr lang="nl-NL"/>
              <a:t>17 verhindert</a:t>
            </a:r>
          </a:p>
          <a:p>
            <a:r>
              <a:rPr lang="nl-NL"/>
              <a:t>18 uitbreidt</a:t>
            </a:r>
          </a:p>
          <a:p>
            <a:r>
              <a:rPr lang="nl-NL"/>
              <a:t>19 verspert</a:t>
            </a:r>
          </a:p>
          <a:p>
            <a:r>
              <a:rPr lang="nl-NL"/>
              <a:t>20 herhaalt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46F82E-03CA-DAB3-3EA2-70B90370CE6D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9</a:t>
            </a:r>
          </a:p>
        </p:txBody>
      </p:sp>
    </p:spTree>
    <p:extLst>
      <p:ext uri="{BB962C8B-B14F-4D97-AF65-F5344CB8AC3E}">
        <p14:creationId xmlns:p14="http://schemas.microsoft.com/office/powerpoint/2010/main" val="246036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8EDB8-AD92-EE9B-5BD0-F1B50899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DA3681C-54F3-B64B-4F52-5B1088165BA2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1 snuffelt</a:t>
            </a:r>
          </a:p>
          <a:p>
            <a:r>
              <a:rPr lang="nl-NL" dirty="0"/>
              <a:t>2 herkent</a:t>
            </a:r>
          </a:p>
          <a:p>
            <a:r>
              <a:rPr lang="nl-NL" dirty="0"/>
              <a:t>3 gelooft</a:t>
            </a:r>
          </a:p>
          <a:p>
            <a:r>
              <a:rPr lang="nl-NL" dirty="0"/>
              <a:t>4 geplante</a:t>
            </a:r>
          </a:p>
          <a:p>
            <a:r>
              <a:rPr lang="nl-NL" dirty="0"/>
              <a:t>5 meldde</a:t>
            </a:r>
          </a:p>
          <a:p>
            <a:r>
              <a:rPr lang="nl-NL" dirty="0"/>
              <a:t>6 verdwaald</a:t>
            </a:r>
          </a:p>
          <a:p>
            <a:r>
              <a:rPr lang="nl-NL" dirty="0"/>
              <a:t>7 bloedt</a:t>
            </a:r>
          </a:p>
          <a:p>
            <a:r>
              <a:rPr lang="nl-NL" dirty="0"/>
              <a:t>8 verscheurt</a:t>
            </a:r>
          </a:p>
          <a:p>
            <a:r>
              <a:rPr lang="nl-NL" dirty="0"/>
              <a:t>9 entte</a:t>
            </a:r>
          </a:p>
          <a:p>
            <a:r>
              <a:rPr lang="nl-NL" dirty="0"/>
              <a:t>10 deelde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8C139E-71B0-096B-2CD4-3925CA9B7288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aangebrande</a:t>
            </a:r>
          </a:p>
          <a:p>
            <a:r>
              <a:rPr lang="nl-NL"/>
              <a:t>12 besteedt</a:t>
            </a:r>
          </a:p>
          <a:p>
            <a:r>
              <a:rPr lang="nl-NL"/>
              <a:t>13 bedaart</a:t>
            </a:r>
          </a:p>
          <a:p>
            <a:r>
              <a:rPr lang="nl-NL"/>
              <a:t>14 haastte</a:t>
            </a:r>
          </a:p>
          <a:p>
            <a:r>
              <a:rPr lang="nl-NL"/>
              <a:t>15 strand (znw)</a:t>
            </a:r>
          </a:p>
          <a:p>
            <a:r>
              <a:rPr lang="nl-NL"/>
              <a:t>16 brachten</a:t>
            </a:r>
          </a:p>
          <a:p>
            <a:r>
              <a:rPr lang="nl-NL"/>
              <a:t>17 ontwikkelt</a:t>
            </a:r>
          </a:p>
          <a:p>
            <a:r>
              <a:rPr lang="nl-NL"/>
              <a:t>18 verteld</a:t>
            </a:r>
          </a:p>
          <a:p>
            <a:r>
              <a:rPr lang="nl-NL"/>
              <a:t>19 beleeft</a:t>
            </a:r>
          </a:p>
          <a:p>
            <a:r>
              <a:rPr lang="nl-NL"/>
              <a:t>20 kleedden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C4063B-1021-6669-2234-84FD649FE620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 10</a:t>
            </a:r>
          </a:p>
        </p:txBody>
      </p:sp>
    </p:spTree>
    <p:extLst>
      <p:ext uri="{BB962C8B-B14F-4D97-AF65-F5344CB8AC3E}">
        <p14:creationId xmlns:p14="http://schemas.microsoft.com/office/powerpoint/2010/main" val="7410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B6B38-8621-BF78-D5CC-FF7EFC69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9088"/>
          </a:xfrm>
        </p:spPr>
        <p:txBody>
          <a:bodyPr>
            <a:normAutofit fontScale="90000"/>
          </a:bodyPr>
          <a:lstStyle/>
          <a:p>
            <a:r>
              <a:rPr lang="nl-NL" sz="6000" b="1" dirty="0"/>
              <a:t>WPTOR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W	-	werkwoord</a:t>
            </a:r>
            <a:br>
              <a:rPr lang="nl-NL" sz="6000" dirty="0"/>
            </a:br>
            <a:r>
              <a:rPr lang="nl-NL" sz="6000" dirty="0"/>
              <a:t>P	-	persoonsvorm</a:t>
            </a:r>
            <a:br>
              <a:rPr lang="nl-NL" sz="6000" dirty="0"/>
            </a:br>
            <a:r>
              <a:rPr lang="nl-NL" sz="6000" dirty="0"/>
              <a:t>T	-	tijd</a:t>
            </a:r>
            <a:br>
              <a:rPr lang="nl-NL" sz="6000" dirty="0"/>
            </a:br>
            <a:r>
              <a:rPr lang="nl-NL" sz="6000" dirty="0"/>
              <a:t>O	-	onderwerp	</a:t>
            </a:r>
            <a:br>
              <a:rPr lang="nl-NL" sz="6000" dirty="0"/>
            </a:br>
            <a:r>
              <a:rPr lang="nl-NL" sz="6000" dirty="0"/>
              <a:t>R	-	regel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992F2AD0-4385-4D23-50BA-13AD029E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9368229" y="4200697"/>
            <a:ext cx="2129105" cy="21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5B9B0C-0D5C-AD57-23A1-55B8BE46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09"/>
            <a:ext cx="10515600" cy="56591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000" dirty="0">
                <a:solidFill>
                  <a:schemeClr val="accent1"/>
                </a:solidFill>
              </a:rPr>
              <a:t>W	-	werkwoord</a:t>
            </a:r>
          </a:p>
          <a:p>
            <a:pPr marL="0" indent="0">
              <a:buNone/>
            </a:pPr>
            <a:r>
              <a:rPr lang="nl-NL" sz="3300" dirty="0">
                <a:effectLst/>
                <a:latin typeface="Cavolini" panose="03000502040302020204" pitchFamily="66" charset="0"/>
                <a:ea typeface="Calibri" panose="020F0502020204030204" pitchFamily="34" charset="0"/>
              </a:rPr>
              <a:t>Is het woord dat ik moet schrijven, een werkwoord?</a:t>
            </a:r>
            <a:br>
              <a:rPr lang="nl-NL" sz="5600" dirty="0"/>
            </a:br>
            <a:br>
              <a:rPr lang="nl-NL" sz="4800" dirty="0"/>
            </a:br>
            <a:r>
              <a:rPr lang="nl-NL" sz="4000" dirty="0">
                <a:solidFill>
                  <a:schemeClr val="accent1"/>
                </a:solidFill>
              </a:rPr>
              <a:t>P	-	persoonsvorm</a:t>
            </a:r>
          </a:p>
          <a:p>
            <a:pPr marL="0" indent="0">
              <a:buNone/>
            </a:pPr>
            <a:r>
              <a:rPr lang="nl-NL" sz="3400" dirty="0">
                <a:latin typeface="Cavolini" panose="03000502040302020204" pitchFamily="66" charset="0"/>
                <a:ea typeface="Calibri" panose="020F0502020204030204" pitchFamily="34" charset="0"/>
              </a:rPr>
              <a:t>Is het woord een persoonsvorm?</a:t>
            </a:r>
          </a:p>
          <a:p>
            <a:pPr marL="0" indent="0">
              <a:buNone/>
            </a:pPr>
            <a:br>
              <a:rPr lang="nl-NL" sz="4000" dirty="0"/>
            </a:br>
            <a:r>
              <a:rPr lang="nl-NL" sz="4000" dirty="0">
                <a:solidFill>
                  <a:schemeClr val="accent1"/>
                </a:solidFill>
              </a:rPr>
              <a:t>T	-	tijd</a:t>
            </a:r>
          </a:p>
          <a:p>
            <a:pPr marL="0" indent="0">
              <a:buNone/>
            </a:pPr>
            <a:r>
              <a:rPr lang="nl-NL" sz="3400" dirty="0">
                <a:latin typeface="Cavolini" panose="03000502040302020204" pitchFamily="66" charset="0"/>
                <a:ea typeface="Calibri" panose="020F0502020204030204" pitchFamily="34" charset="0"/>
              </a:rPr>
              <a:t>In welke tijd staat de zin?</a:t>
            </a:r>
          </a:p>
          <a:p>
            <a:pPr marL="0" indent="0">
              <a:buNone/>
            </a:pPr>
            <a:br>
              <a:rPr lang="nl-NL" sz="4000" dirty="0"/>
            </a:br>
            <a:r>
              <a:rPr lang="nl-NL" sz="4000" dirty="0">
                <a:solidFill>
                  <a:schemeClr val="accent1"/>
                </a:solidFill>
              </a:rPr>
              <a:t>O	-	onderwerp</a:t>
            </a:r>
          </a:p>
          <a:p>
            <a:pPr marL="0" indent="0">
              <a:buNone/>
            </a:pPr>
            <a:r>
              <a:rPr lang="nl-NL" sz="3400" dirty="0">
                <a:latin typeface="Cavolini" panose="03000502040302020204" pitchFamily="66" charset="0"/>
                <a:ea typeface="Calibri" panose="020F0502020204030204" pitchFamily="34" charset="0"/>
              </a:rPr>
              <a:t>Welk(e) onderwerp(en) staat/staan in de zin?</a:t>
            </a:r>
          </a:p>
          <a:p>
            <a:pPr marL="0" indent="0">
              <a:buNone/>
            </a:pPr>
            <a:br>
              <a:rPr lang="nl-NL" sz="4000" dirty="0"/>
            </a:br>
            <a:r>
              <a:rPr lang="nl-NL" sz="4000" dirty="0">
                <a:solidFill>
                  <a:schemeClr val="accent1"/>
                </a:solidFill>
              </a:rPr>
              <a:t>R	-	regel</a:t>
            </a:r>
          </a:p>
          <a:p>
            <a:pPr marL="0" indent="0">
              <a:buNone/>
            </a:pPr>
            <a:r>
              <a:rPr lang="nl-NL" sz="3400" dirty="0">
                <a:latin typeface="Cavolini" panose="03000502040302020204" pitchFamily="66" charset="0"/>
                <a:ea typeface="Calibri" panose="020F0502020204030204" pitchFamily="34" charset="0"/>
              </a:rPr>
              <a:t>Welke regel moet ik toepassen?</a:t>
            </a:r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4" name="Afbeelding 3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3EC70019-7970-EE79-E42C-16E96DF10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9559958" y="2261284"/>
            <a:ext cx="2129105" cy="21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diagram, ontwerp&#10;&#10;Door AI gegenereerde inhoud is mogelijk onjuist.">
            <a:extLst>
              <a:ext uri="{FF2B5EF4-FFF2-40B4-BE49-F238E27FC236}">
                <a16:creationId xmlns:a16="http://schemas.microsoft.com/office/drawing/2014/main" id="{C139043D-229A-CAC6-2217-201D4849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70" y="78422"/>
            <a:ext cx="9478645" cy="6701155"/>
          </a:xfrm>
          <a:prstGeom prst="rect">
            <a:avLst/>
          </a:prstGeom>
        </p:spPr>
      </p:pic>
      <p:pic>
        <p:nvPicPr>
          <p:cNvPr id="1026" name="Picture 2" descr="Window Web Page Screen Graph Statistics Svg Png Icon Free Download ...">
            <a:hlinkClick r:id="rId3"/>
            <a:extLst>
              <a:ext uri="{FF2B5EF4-FFF2-40B4-BE49-F238E27FC236}">
                <a16:creationId xmlns:a16="http://schemas.microsoft.com/office/drawing/2014/main" id="{4D7E1FDC-B7A2-EBD9-BACD-BFC60709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650" y="5812809"/>
            <a:ext cx="821140" cy="82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391FC4E-4305-1A2E-B91B-78FE9DD7ACB3}"/>
              </a:ext>
            </a:extLst>
          </p:cNvPr>
          <p:cNvSpPr txBox="1"/>
          <p:nvPr/>
        </p:nvSpPr>
        <p:spPr>
          <a:xfrm>
            <a:off x="11058543" y="4858702"/>
            <a:ext cx="119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Download gelijk de interactieve versie.</a:t>
            </a:r>
          </a:p>
        </p:txBody>
      </p:sp>
    </p:spTree>
    <p:extLst>
      <p:ext uri="{BB962C8B-B14F-4D97-AF65-F5344CB8AC3E}">
        <p14:creationId xmlns:p14="http://schemas.microsoft.com/office/powerpoint/2010/main" val="268728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9FBF764-BC71-0A1F-39C5-C10C94BA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1" y="1091380"/>
            <a:ext cx="11295668" cy="142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E018CE-8028-FF82-0BC1-B466342F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1" y="3940274"/>
            <a:ext cx="11319406" cy="15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F72F8FA4-57CC-DE32-FCBC-0134A19C93E0}"/>
                  </a:ext>
                </a:extLst>
              </p14:cNvPr>
              <p14:cNvContentPartPr/>
              <p14:nvPr/>
            </p14:nvContentPartPr>
            <p14:xfrm>
              <a:off x="3900519" y="-472041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F72F8FA4-57CC-DE32-FCBC-0134A19C93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2879" y="-48968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ep 11">
            <a:extLst>
              <a:ext uri="{FF2B5EF4-FFF2-40B4-BE49-F238E27FC236}">
                <a16:creationId xmlns:a16="http://schemas.microsoft.com/office/drawing/2014/main" id="{6FF76931-3113-A255-72BE-76B86FB4E300}"/>
              </a:ext>
            </a:extLst>
          </p:cNvPr>
          <p:cNvGrpSpPr/>
          <p:nvPr/>
        </p:nvGrpSpPr>
        <p:grpSpPr>
          <a:xfrm>
            <a:off x="4252959" y="1026999"/>
            <a:ext cx="250920" cy="467280"/>
            <a:chOff x="4252959" y="1026999"/>
            <a:chExt cx="2509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9AE8F71C-28A4-C517-DB3A-713AC16500BA}"/>
                    </a:ext>
                  </a:extLst>
                </p14:cNvPr>
                <p14:cNvContentPartPr/>
                <p14:nvPr/>
              </p14:nvContentPartPr>
              <p14:xfrm>
                <a:off x="4333239" y="1026999"/>
                <a:ext cx="132480" cy="4672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9AE8F71C-28A4-C517-DB3A-713AC16500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5239" y="1009359"/>
                  <a:ext cx="168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A537CA68-A14A-17B2-B179-8FAC9979F8B6}"/>
                    </a:ext>
                  </a:extLst>
                </p14:cNvPr>
                <p14:cNvContentPartPr/>
                <p14:nvPr/>
              </p14:nvContentPartPr>
              <p14:xfrm>
                <a:off x="4252959" y="1201239"/>
                <a:ext cx="250920" cy="7884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A537CA68-A14A-17B2-B179-8FAC9979F8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5319" y="1183239"/>
                  <a:ext cx="286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8DEBAE48-A9D4-250F-A01F-2077033F45F0}"/>
              </a:ext>
            </a:extLst>
          </p:cNvPr>
          <p:cNvGrpSpPr/>
          <p:nvPr/>
        </p:nvGrpSpPr>
        <p:grpSpPr>
          <a:xfrm>
            <a:off x="1272519" y="1743004"/>
            <a:ext cx="3745080" cy="695880"/>
            <a:chOff x="1272519" y="1743004"/>
            <a:chExt cx="374508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CB4939B4-5E14-1E26-2D3D-E0303B078300}"/>
                    </a:ext>
                  </a:extLst>
                </p14:cNvPr>
                <p14:cNvContentPartPr/>
                <p14:nvPr/>
              </p14:nvContentPartPr>
              <p14:xfrm>
                <a:off x="1272519" y="1743004"/>
                <a:ext cx="3745080" cy="695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CB4939B4-5E14-1E26-2D3D-E0303B0783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4519" y="1725004"/>
                  <a:ext cx="37807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B2C3AC3F-16F5-FC48-8BD4-B5827CB217A7}"/>
                    </a:ext>
                  </a:extLst>
                </p14:cNvPr>
                <p14:cNvContentPartPr/>
                <p14:nvPr/>
              </p14:nvContentPartPr>
              <p14:xfrm>
                <a:off x="4716639" y="1993924"/>
                <a:ext cx="265320" cy="1512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B2C3AC3F-16F5-FC48-8BD4-B5827CB217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98999" y="1976284"/>
                  <a:ext cx="300960" cy="50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fbeelding 1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7742AF60-8D34-FE42-9D6D-214B9E81C6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5660747" y="2775296"/>
            <a:ext cx="999268" cy="9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0B803-169A-4357-041B-F4E907F2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F995BB94-F880-B452-442E-36A777CC1838}"/>
                  </a:ext>
                </a:extLst>
              </p14:cNvPr>
              <p14:cNvContentPartPr/>
              <p14:nvPr/>
            </p14:nvContentPartPr>
            <p14:xfrm>
              <a:off x="3900519" y="-472041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F72F8FA4-57CC-DE32-FCBC-0134A19C93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2879" y="-489681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A5C94B5A-C4FF-B5FA-FB27-BAC907853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58" y="1228027"/>
            <a:ext cx="11148284" cy="144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0E683D-73C4-1509-39FC-47AE51564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57" y="4021037"/>
            <a:ext cx="11139063" cy="155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A1B1BF5B-C98B-5088-BA0A-D5EDCF8DCE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5783651" y="2845614"/>
            <a:ext cx="999268" cy="9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674D8D-AE1F-E5BE-CB80-1ED90BF323C3}"/>
              </a:ext>
            </a:extLst>
          </p:cNvPr>
          <p:cNvSpPr txBox="1"/>
          <p:nvPr/>
        </p:nvSpPr>
        <p:spPr>
          <a:xfrm>
            <a:off x="2617076" y="1555532"/>
            <a:ext cx="9574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Antwoorden per oefening</a:t>
            </a:r>
          </a:p>
        </p:txBody>
      </p:sp>
      <p:pic>
        <p:nvPicPr>
          <p:cNvPr id="3" name="Afbeelding 2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34104C62-6C31-28E5-5F8A-D4BE587BA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57">
            <a:off x="5174051" y="2614386"/>
            <a:ext cx="999268" cy="9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B394D2-FC34-8917-F392-216D98A0591D}"/>
              </a:ext>
            </a:extLst>
          </p:cNvPr>
          <p:cNvSpPr txBox="1"/>
          <p:nvPr/>
        </p:nvSpPr>
        <p:spPr>
          <a:xfrm>
            <a:off x="1665890" y="1494207"/>
            <a:ext cx="38257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vind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aanspoelt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aanbrandden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geaaid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aanbrandt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betekent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aantastte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overhoord</a:t>
            </a:r>
          </a:p>
          <a:p>
            <a:pPr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verplichte</a:t>
            </a:r>
          </a:p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beschuldigde</a:t>
            </a:r>
          </a:p>
          <a:p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F86EE6-69F9-DA55-347B-1FD6C407D7E5}"/>
              </a:ext>
            </a:extLst>
          </p:cNvPr>
          <p:cNvSpPr txBox="1"/>
          <p:nvPr/>
        </p:nvSpPr>
        <p:spPr>
          <a:xfrm>
            <a:off x="6342993" y="1494207"/>
            <a:ext cx="38257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11 verdunt</a:t>
            </a:r>
          </a:p>
          <a:p>
            <a:r>
              <a:rPr lang="nl-NL" dirty="0"/>
              <a:t>12 slachtten</a:t>
            </a:r>
          </a:p>
          <a:p>
            <a:r>
              <a:rPr lang="nl-NL" dirty="0"/>
              <a:t>13 vond</a:t>
            </a:r>
          </a:p>
          <a:p>
            <a:r>
              <a:rPr lang="nl-NL" dirty="0"/>
              <a:t>14 went</a:t>
            </a:r>
          </a:p>
          <a:p>
            <a:r>
              <a:rPr lang="nl-NL" dirty="0"/>
              <a:t>15 meldde</a:t>
            </a:r>
          </a:p>
          <a:p>
            <a:r>
              <a:rPr lang="nl-NL" dirty="0"/>
              <a:t>16 aangebrande</a:t>
            </a:r>
          </a:p>
          <a:p>
            <a:r>
              <a:rPr lang="nl-NL" dirty="0"/>
              <a:t>17 verbaasde</a:t>
            </a:r>
          </a:p>
          <a:p>
            <a:r>
              <a:rPr lang="nl-NL" dirty="0"/>
              <a:t>18 bedoelt</a:t>
            </a:r>
          </a:p>
          <a:p>
            <a:r>
              <a:rPr lang="nl-NL" dirty="0"/>
              <a:t>19 zadelde</a:t>
            </a:r>
          </a:p>
          <a:p>
            <a:r>
              <a:rPr lang="nl-NL" dirty="0"/>
              <a:t>20 onderhoud (</a:t>
            </a:r>
            <a:r>
              <a:rPr lang="nl-NL" dirty="0" err="1"/>
              <a:t>znw</a:t>
            </a:r>
            <a:r>
              <a:rPr lang="nl-NL" dirty="0"/>
              <a:t>).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3B01D3-CA85-C492-D8F5-8F56A140151B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</a:t>
            </a:r>
            <a:r>
              <a:rPr lang="nl-NL" dirty="0"/>
              <a:t>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617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73708-70DC-4FEB-B6CC-3200CC99C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482F55-A23D-9C85-AE32-989066E4C2A5}"/>
              </a:ext>
            </a:extLst>
          </p:cNvPr>
          <p:cNvSpPr txBox="1"/>
          <p:nvPr/>
        </p:nvSpPr>
        <p:spPr>
          <a:xfrm>
            <a:off x="1665890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 probeerde</a:t>
            </a:r>
            <a:br>
              <a:rPr lang="nl-NL"/>
            </a:br>
            <a:r>
              <a:rPr lang="nl-NL"/>
              <a:t>2 stond</a:t>
            </a:r>
            <a:br>
              <a:rPr lang="nl-NL"/>
            </a:br>
            <a:r>
              <a:rPr lang="nl-NL"/>
              <a:t>3 bestelt</a:t>
            </a:r>
            <a:br>
              <a:rPr lang="nl-NL"/>
            </a:br>
            <a:r>
              <a:rPr lang="nl-NL"/>
              <a:t>4 werkte</a:t>
            </a:r>
            <a:br>
              <a:rPr lang="nl-NL"/>
            </a:br>
            <a:r>
              <a:rPr lang="nl-NL"/>
              <a:t>5 kleedt</a:t>
            </a:r>
            <a:br>
              <a:rPr lang="nl-NL"/>
            </a:br>
            <a:r>
              <a:rPr lang="nl-NL"/>
              <a:t>6 veroudert</a:t>
            </a:r>
            <a:br>
              <a:rPr lang="nl-NL"/>
            </a:br>
            <a:r>
              <a:rPr lang="nl-NL"/>
              <a:t>7 gestrande</a:t>
            </a:r>
            <a:br>
              <a:rPr lang="nl-NL"/>
            </a:br>
            <a:r>
              <a:rPr lang="nl-NL"/>
              <a:t>8 stortte</a:t>
            </a:r>
            <a:br>
              <a:rPr lang="nl-NL"/>
            </a:br>
            <a:r>
              <a:rPr lang="nl-NL"/>
              <a:t>9 stapte</a:t>
            </a:r>
            <a:br>
              <a:rPr lang="nl-NL"/>
            </a:br>
            <a:r>
              <a:rPr lang="nl-NL"/>
              <a:t>10 behoudt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25782C-4FE1-4E7E-D832-81FDAD3236A0}"/>
              </a:ext>
            </a:extLst>
          </p:cNvPr>
          <p:cNvSpPr txBox="1"/>
          <p:nvPr/>
        </p:nvSpPr>
        <p:spPr>
          <a:xfrm>
            <a:off x="6342993" y="1494207"/>
            <a:ext cx="3825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buNone/>
              <a:defRPr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11 reken</a:t>
            </a:r>
            <a:br>
              <a:rPr lang="nl-NL"/>
            </a:br>
            <a:r>
              <a:rPr lang="nl-NL"/>
              <a:t>12 antwoordde</a:t>
            </a:r>
            <a:br>
              <a:rPr lang="nl-NL"/>
            </a:br>
            <a:r>
              <a:rPr lang="nl-NL"/>
              <a:t>13 besproeid</a:t>
            </a:r>
            <a:br>
              <a:rPr lang="nl-NL"/>
            </a:br>
            <a:r>
              <a:rPr lang="nl-NL"/>
              <a:t>14 uitspreidt</a:t>
            </a:r>
            <a:br>
              <a:rPr lang="nl-NL"/>
            </a:br>
            <a:r>
              <a:rPr lang="nl-NL"/>
              <a:t>15 verandert</a:t>
            </a:r>
            <a:br>
              <a:rPr lang="nl-NL"/>
            </a:br>
            <a:r>
              <a:rPr lang="nl-NL"/>
              <a:t>16 overnacht</a:t>
            </a:r>
            <a:br>
              <a:rPr lang="nl-NL"/>
            </a:br>
            <a:r>
              <a:rPr lang="nl-NL"/>
              <a:t>17 teleurgesteld</a:t>
            </a:r>
            <a:br>
              <a:rPr lang="nl-NL"/>
            </a:br>
            <a:r>
              <a:rPr lang="nl-NL"/>
              <a:t>18 neergestorte</a:t>
            </a:r>
            <a:br>
              <a:rPr lang="nl-NL"/>
            </a:br>
            <a:r>
              <a:rPr lang="nl-NL"/>
              <a:t>19 begeleidde</a:t>
            </a:r>
            <a:br>
              <a:rPr lang="nl-NL"/>
            </a:br>
            <a:r>
              <a:rPr lang="nl-NL"/>
              <a:t>20 verouderd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9E1B56-97BF-0362-7C0A-5F400B34006C}"/>
              </a:ext>
            </a:extLst>
          </p:cNvPr>
          <p:cNvSpPr txBox="1"/>
          <p:nvPr/>
        </p:nvSpPr>
        <p:spPr>
          <a:xfrm>
            <a:off x="3326524" y="44143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Taak</a:t>
            </a:r>
            <a:r>
              <a:rPr lang="nl-NL" dirty="0"/>
              <a:t>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7953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B786579208E48961885CEDF394775" ma:contentTypeVersion="15" ma:contentTypeDescription="Een nieuw document maken." ma:contentTypeScope="" ma:versionID="60d982c814083ee7abb201851e3fdb4a">
  <xsd:schema xmlns:xsd="http://www.w3.org/2001/XMLSchema" xmlns:xs="http://www.w3.org/2001/XMLSchema" xmlns:p="http://schemas.microsoft.com/office/2006/metadata/properties" xmlns:ns2="fb0fafb7-1d36-4b3a-95a8-0b1e36172505" xmlns:ns3="6df6769f-9898-4bcf-ab83-41e92027ada7" targetNamespace="http://schemas.microsoft.com/office/2006/metadata/properties" ma:root="true" ma:fieldsID="6e01860cf102f98d85640f90757a8da8" ns2:_="" ns3:_="">
    <xsd:import namespace="fb0fafb7-1d36-4b3a-95a8-0b1e36172505"/>
    <xsd:import namespace="6df6769f-9898-4bcf-ab83-41e92027ad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afb7-1d36-4b3a-95a8-0b1e36172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ff60266f-64c1-416a-94d3-f8b8b2929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769f-9898-4bcf-ab83-41e92027a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f47a8b-d1a3-4c50-b649-afc05ac09657}" ma:internalName="TaxCatchAll" ma:showField="CatchAllData" ma:web="6df6769f-9898-4bcf-ab83-41e92027ad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fafb7-1d36-4b3a-95a8-0b1e36172505">
      <Terms xmlns="http://schemas.microsoft.com/office/infopath/2007/PartnerControls"/>
    </lcf76f155ced4ddcb4097134ff3c332f>
    <TaxCatchAll xmlns="6df6769f-9898-4bcf-ab83-41e92027ada7" xsi:nil="true"/>
  </documentManagement>
</p:properties>
</file>

<file path=customXml/itemProps1.xml><?xml version="1.0" encoding="utf-8"?>
<ds:datastoreItem xmlns:ds="http://schemas.openxmlformats.org/officeDocument/2006/customXml" ds:itemID="{2C7EECC8-E938-434C-9B91-4620529E2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fafb7-1d36-4b3a-95a8-0b1e36172505"/>
    <ds:schemaRef ds:uri="6df6769f-9898-4bcf-ab83-41e92027a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33EAE-EDA9-462D-A3F1-2D0D283A3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DDF5B-D802-4A98-AD0E-60C5F938603E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df6769f-9898-4bcf-ab83-41e92027ada7"/>
    <ds:schemaRef ds:uri="fb0fafb7-1d36-4b3a-95a8-0b1e36172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616</Words>
  <Application>Microsoft Office PowerPoint</Application>
  <PresentationFormat>Breedbeeld</PresentationFormat>
  <Paragraphs>169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Cavolini</vt:lpstr>
      <vt:lpstr>Kantoorthema</vt:lpstr>
      <vt:lpstr>PowerPoint-presentatie</vt:lpstr>
      <vt:lpstr>WPTOR  W - werkwoord P - persoonsvorm T - tijd O - onderwerp  R - regel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Waardhuizen</dc:creator>
  <cp:lastModifiedBy>Jacco van Waardhuizen</cp:lastModifiedBy>
  <cp:revision>2</cp:revision>
  <dcterms:created xsi:type="dcterms:W3CDTF">2025-03-17T15:10:32Z</dcterms:created>
  <dcterms:modified xsi:type="dcterms:W3CDTF">2025-03-24T11:36:04Z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0x010100C32B786579208E48961885CEDF394775</vt:lpwstr>
  </property>
  <property fmtid="{D5CDD505-2E9C-101B-9397-08002B2CF9AE}" pid="3" name="MediaServiceImageTags">
    <vt:lpwstr/>
  </property>
</Properties>
</file>